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359" r:id="rId4"/>
    <p:sldId id="259" r:id="rId5"/>
    <p:sldId id="348" r:id="rId6"/>
    <p:sldId id="287" r:id="rId7"/>
    <p:sldId id="337" r:id="rId8"/>
    <p:sldId id="338" r:id="rId9"/>
    <p:sldId id="290" r:id="rId10"/>
    <p:sldId id="288" r:id="rId11"/>
    <p:sldId id="270" r:id="rId12"/>
    <p:sldId id="284" r:id="rId13"/>
    <p:sldId id="310" r:id="rId14"/>
    <p:sldId id="372" r:id="rId15"/>
    <p:sldId id="28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FF"/>
    <a:srgbClr val="2170E7"/>
    <a:srgbClr val="005794"/>
    <a:srgbClr val="FF0000"/>
    <a:srgbClr val="2962A7"/>
    <a:srgbClr val="2A65AC"/>
    <a:srgbClr val="2C69B2"/>
    <a:srgbClr val="00CC66"/>
    <a:srgbClr val="00B05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470" y="-102"/>
      </p:cViewPr>
      <p:guideLst>
        <p:guide orient="horz" pos="1709"/>
        <p:guide pos="29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9D1F5F-CC72-4F98-B056-CB4F8BD1EF0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9EE864-21CC-48C1-9E8E-0AD6CAE6AC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34"/>
            <a:ext cx="7772400" cy="147010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400"/>
            <a:ext cx="6400800" cy="175269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14B4E1-2462-4759-9010-F74A80721A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D669AE-5666-4751-BE96-81AA2E7FE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E5EFEC-38BA-4D1C-9402-7357E65771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2C938-FC8D-45FB-A988-038FBDC52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53"/>
            <a:ext cx="2057400" cy="58518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53"/>
            <a:ext cx="6019800" cy="58518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360C96-5181-4F93-8DD3-5CFC02C6C5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62920-B723-454F-8E90-A6CF299A2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3B6978-2A07-4623-8597-2527885A2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6AD6A-530B-428F-A137-F75AD279E2BF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0203D2-455C-4437-815D-DBC72736A9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BCDB8-EEAB-4CA4-A680-7FB18C2B8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128"/>
            <a:ext cx="7772400" cy="13621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862"/>
            <a:ext cx="7772400" cy="150026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F7F538-0FC1-45B3-9E5D-534152E56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C6CF7-052A-449E-8BA0-CAF1C5208D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82"/>
            <a:ext cx="4038600" cy="4526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82"/>
            <a:ext cx="4038600" cy="4526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AC0164-56C0-43C5-9E2D-E2F23911E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453341-1029-4882-B466-04196009CD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92"/>
            <a:ext cx="4040188" cy="6397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987"/>
            <a:ext cx="4040188" cy="3951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92"/>
            <a:ext cx="4041775" cy="6397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987"/>
            <a:ext cx="4041775" cy="3951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27E39C-B1FA-4AFA-9846-980E87F636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3F4F6-34F8-4853-80FA-BCAEB5F8C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2EB5DA-B6BC-44D0-A81A-194390E02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F28D7C-FF31-4560-8B6A-BF333812F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6A76FB-2B58-42D5-ABC6-8B7AF07769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8316-FDAF-4AC8-8DA6-626D5229BA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64"/>
            <a:ext cx="3008313" cy="1162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4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73"/>
            <a:ext cx="3008313" cy="46913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FC537C-BE72-405B-BD87-B37A85E19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976B8-2B27-48C4-9A85-02D92A0F3E6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3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847"/>
            <a:ext cx="5486400" cy="5667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807"/>
            <a:ext cx="5486400" cy="4115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615"/>
            <a:ext cx="5486400" cy="80490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53D9C-9B22-4029-9B32-9C6C3AA812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15E46E-917C-454C-8FB1-1A3C8B9A5899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35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53"/>
            <a:ext cx="8229600" cy="114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82"/>
            <a:ext cx="8229600" cy="4526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678"/>
            <a:ext cx="2133600" cy="3651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3B6978-2A07-4623-8597-2527885A2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678"/>
            <a:ext cx="2895600" cy="3651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678"/>
            <a:ext cx="2133600" cy="3651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16AD6A-530B-428F-A137-F75AD279E2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16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448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733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-6350" y="6985"/>
            <a:ext cx="9157335" cy="6844030"/>
          </a:xfrm>
          <a:prstGeom prst="rect">
            <a:avLst/>
          </a:prstGeom>
        </p:spPr>
      </p:pic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986668" y="961077"/>
            <a:ext cx="343916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华文彩云" panose="02010800040101010101" charset="-122"/>
                <a:ea typeface="华文彩云" panose="02010800040101010101" charset="-122"/>
              </a:rPr>
              <a:t>第四节 设计和交流中的技术语言</a:t>
            </a:r>
            <a:endParaRPr lang="zh-CN" altLang="en-US" sz="1800">
              <a:latin typeface="华文彩云" panose="02010800040101010101" charset="-122"/>
              <a:ea typeface="华文彩云" panose="02010800040101010101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latin typeface="华文彩云" panose="02010800040101010101" charset="-122"/>
                <a:ea typeface="华文彩云" panose="02010800040101010101" charset="-122"/>
              </a:rPr>
              <a:t>                    (</a:t>
            </a:r>
            <a:r>
              <a:rPr lang="zh-CN" altLang="en-US" sz="1800">
                <a:latin typeface="华文彩云" panose="02010800040101010101" charset="-122"/>
                <a:ea typeface="华文彩云" panose="02010800040101010101" charset="-122"/>
              </a:rPr>
              <a:t>第二课时）</a:t>
            </a:r>
            <a:endParaRPr lang="zh-CN" altLang="en-US" sz="1800"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650383" y="2846684"/>
            <a:ext cx="533273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latin typeface="华文隶书" panose="02010800040101010101" charset="-122"/>
                <a:ea typeface="华文隶书" panose="02010800040101010101" charset="-122"/>
              </a:rPr>
              <a:t>二、机械制图与识读基础</a:t>
            </a:r>
            <a:endParaRPr lang="zh-CN" altLang="en-US" sz="3000">
              <a:latin typeface="华文隶书" panose="02010800040101010101" charset="-122"/>
              <a:ea typeface="华文隶书" panose="02010800040101010101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latin typeface="华文隶书" panose="02010800040101010101" charset="-122"/>
                <a:ea typeface="华文隶书" panose="02010800040101010101" charset="-122"/>
              </a:rPr>
              <a:t>                                   </a:t>
            </a:r>
            <a:r>
              <a:rPr lang="en-US" altLang="zh-CN" sz="3000">
                <a:latin typeface="华文隶书" panose="02010800040101010101" charset="-122"/>
                <a:ea typeface="华文隶书" panose="02010800040101010101" charset="-122"/>
              </a:rPr>
              <a:t>____</a:t>
            </a:r>
            <a:r>
              <a:rPr lang="zh-CN" altLang="zh-CN" sz="3000">
                <a:latin typeface="华文隶书" panose="02010800040101010101" charset="-122"/>
                <a:ea typeface="华文隶书" panose="02010800040101010101" charset="-122"/>
              </a:rPr>
              <a:t>三视图</a:t>
            </a:r>
            <a:endParaRPr lang="zh-CN" altLang="zh-CN" sz="30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35176" name="Group 8"/>
          <p:cNvGrpSpPr/>
          <p:nvPr/>
        </p:nvGrpSpPr>
        <p:grpSpPr bwMode="auto">
          <a:xfrm>
            <a:off x="5334348" y="2733412"/>
            <a:ext cx="1098852" cy="820090"/>
            <a:chOff x="3191" y="922"/>
            <a:chExt cx="1082" cy="579"/>
          </a:xfrm>
        </p:grpSpPr>
        <p:sp>
          <p:nvSpPr>
            <p:cNvPr id="16439" name="Freeform 9"/>
            <p:cNvSpPr/>
            <p:nvPr/>
          </p:nvSpPr>
          <p:spPr bwMode="auto">
            <a:xfrm>
              <a:off x="3191" y="946"/>
              <a:ext cx="1" cy="555"/>
            </a:xfrm>
            <a:custGeom>
              <a:avLst/>
              <a:gdLst>
                <a:gd name="T0" fmla="*/ 0 w 1"/>
                <a:gd name="T1" fmla="*/ 0 h 371"/>
                <a:gd name="T2" fmla="*/ 0 w 1"/>
                <a:gd name="T3" fmla="*/ 830 h 37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71">
                  <a:moveTo>
                    <a:pt x="0" y="0"/>
                  </a:moveTo>
                  <a:lnTo>
                    <a:pt x="0" y="37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40" name="Freeform 10"/>
            <p:cNvSpPr/>
            <p:nvPr/>
          </p:nvSpPr>
          <p:spPr bwMode="auto">
            <a:xfrm>
              <a:off x="4267" y="922"/>
              <a:ext cx="0" cy="556"/>
            </a:xfrm>
            <a:custGeom>
              <a:avLst/>
              <a:gdLst>
                <a:gd name="T0" fmla="*/ 0 h 556"/>
                <a:gd name="T1" fmla="*/ 556 h 556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556">
                  <a:moveTo>
                    <a:pt x="0" y="0"/>
                  </a:moveTo>
                  <a:lnTo>
                    <a:pt x="0" y="55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41" name="Freeform 11"/>
            <p:cNvSpPr/>
            <p:nvPr/>
          </p:nvSpPr>
          <p:spPr bwMode="auto">
            <a:xfrm>
              <a:off x="3191" y="1197"/>
              <a:ext cx="1082" cy="1"/>
            </a:xfrm>
            <a:custGeom>
              <a:avLst/>
              <a:gdLst>
                <a:gd name="T0" fmla="*/ 0 w 1082"/>
                <a:gd name="T1" fmla="*/ 1 h 1"/>
                <a:gd name="T2" fmla="*/ 1082 w 1082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82" h="1">
                  <a:moveTo>
                    <a:pt x="0" y="1"/>
                  </a:moveTo>
                  <a:lnTo>
                    <a:pt x="1082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42" name="Text Box 12"/>
            <p:cNvSpPr txBox="1">
              <a:spLocks noChangeArrowheads="1"/>
            </p:cNvSpPr>
            <p:nvPr/>
          </p:nvSpPr>
          <p:spPr bwMode="auto">
            <a:xfrm>
              <a:off x="3621" y="1024"/>
              <a:ext cx="33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1200" b="1">
                  <a:latin typeface="Times New Roman" panose="02020603050405020304" pitchFamily="18" charset="0"/>
                  <a:ea typeface="_x000B__x000C_"/>
                  <a:cs typeface="_x000B__x000C_"/>
                </a:rPr>
                <a:t>长</a:t>
              </a:r>
              <a:endParaRPr kumimoji="1" lang="zh-CN" altLang="en-US" sz="18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5181" name="Group 13"/>
          <p:cNvGrpSpPr/>
          <p:nvPr/>
        </p:nvGrpSpPr>
        <p:grpSpPr bwMode="auto">
          <a:xfrm>
            <a:off x="6417123" y="2397334"/>
            <a:ext cx="666867" cy="531112"/>
            <a:chOff x="4264" y="468"/>
            <a:chExt cx="560" cy="446"/>
          </a:xfrm>
        </p:grpSpPr>
        <p:sp>
          <p:nvSpPr>
            <p:cNvPr id="16435" name="Line 14"/>
            <p:cNvSpPr>
              <a:spLocks noChangeShapeType="1"/>
            </p:cNvSpPr>
            <p:nvPr/>
          </p:nvSpPr>
          <p:spPr bwMode="auto">
            <a:xfrm>
              <a:off x="4285" y="914"/>
              <a:ext cx="53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6" name="Line 15"/>
            <p:cNvSpPr>
              <a:spLocks noChangeShapeType="1"/>
            </p:cNvSpPr>
            <p:nvPr/>
          </p:nvSpPr>
          <p:spPr bwMode="auto">
            <a:xfrm>
              <a:off x="4264" y="486"/>
              <a:ext cx="5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7" name="Text Box 16"/>
            <p:cNvSpPr txBox="1">
              <a:spLocks noChangeArrowheads="1"/>
            </p:cNvSpPr>
            <p:nvPr/>
          </p:nvSpPr>
          <p:spPr bwMode="auto">
            <a:xfrm rot="-5400000">
              <a:off x="4368" y="657"/>
              <a:ext cx="307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1200" b="1">
                  <a:latin typeface="Times New Roman" panose="02020603050405020304" pitchFamily="18" charset="0"/>
                  <a:ea typeface="_x000B__x000C_"/>
                  <a:cs typeface="_x000B__x000C_"/>
                </a:rPr>
                <a:t>高</a:t>
              </a:r>
              <a:endParaRPr kumimoji="1" lang="zh-CN" altLang="en-US" sz="1800">
                <a:latin typeface="Times New Roman" panose="02020603050405020304" pitchFamily="18" charset="0"/>
              </a:endParaRPr>
            </a:p>
          </p:txBody>
        </p:sp>
        <p:sp>
          <p:nvSpPr>
            <p:cNvPr id="16438" name="Freeform 17"/>
            <p:cNvSpPr/>
            <p:nvPr/>
          </p:nvSpPr>
          <p:spPr bwMode="auto">
            <a:xfrm flipH="1">
              <a:off x="4636" y="468"/>
              <a:ext cx="48" cy="445"/>
            </a:xfrm>
            <a:custGeom>
              <a:avLst/>
              <a:gdLst>
                <a:gd name="T0" fmla="*/ 0 w 1"/>
                <a:gd name="T1" fmla="*/ 0 h 328"/>
                <a:gd name="T2" fmla="*/ 0 w 1"/>
                <a:gd name="T3" fmla="*/ 735 h 3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28">
                  <a:moveTo>
                    <a:pt x="0" y="0"/>
                  </a:moveTo>
                  <a:lnTo>
                    <a:pt x="0" y="328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135186" name="Group 18"/>
          <p:cNvGrpSpPr/>
          <p:nvPr/>
        </p:nvGrpSpPr>
        <p:grpSpPr bwMode="auto">
          <a:xfrm>
            <a:off x="6487621" y="2945524"/>
            <a:ext cx="1108246" cy="1031931"/>
            <a:chOff x="4265" y="928"/>
            <a:chExt cx="1110" cy="1127"/>
          </a:xfrm>
        </p:grpSpPr>
        <p:sp>
          <p:nvSpPr>
            <p:cNvPr id="16427" name="Line 19"/>
            <p:cNvSpPr>
              <a:spLocks noChangeShapeType="1"/>
            </p:cNvSpPr>
            <p:nvPr/>
          </p:nvSpPr>
          <p:spPr bwMode="auto">
            <a:xfrm>
              <a:off x="4283" y="1515"/>
              <a:ext cx="29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28" name="Line 20"/>
            <p:cNvSpPr>
              <a:spLocks noChangeShapeType="1"/>
            </p:cNvSpPr>
            <p:nvPr/>
          </p:nvSpPr>
          <p:spPr bwMode="auto">
            <a:xfrm>
              <a:off x="4265" y="2036"/>
              <a:ext cx="29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29" name="Freeform 21"/>
            <p:cNvSpPr/>
            <p:nvPr/>
          </p:nvSpPr>
          <p:spPr bwMode="auto">
            <a:xfrm flipH="1">
              <a:off x="4805" y="933"/>
              <a:ext cx="57" cy="311"/>
            </a:xfrm>
            <a:custGeom>
              <a:avLst/>
              <a:gdLst>
                <a:gd name="T0" fmla="*/ 311 h 311"/>
                <a:gd name="T1" fmla="*/ 0 h 311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311">
                  <a:moveTo>
                    <a:pt x="0" y="31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0" name="Freeform 22"/>
            <p:cNvSpPr/>
            <p:nvPr/>
          </p:nvSpPr>
          <p:spPr bwMode="auto">
            <a:xfrm>
              <a:off x="5371" y="928"/>
              <a:ext cx="0" cy="290"/>
            </a:xfrm>
            <a:custGeom>
              <a:avLst/>
              <a:gdLst>
                <a:gd name="T0" fmla="*/ 290 h 290"/>
                <a:gd name="T1" fmla="*/ 0 h 290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290">
                  <a:moveTo>
                    <a:pt x="0" y="29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1" name="Freeform 23"/>
            <p:cNvSpPr/>
            <p:nvPr/>
          </p:nvSpPr>
          <p:spPr bwMode="auto">
            <a:xfrm>
              <a:off x="4525" y="1512"/>
              <a:ext cx="57" cy="543"/>
            </a:xfrm>
            <a:custGeom>
              <a:avLst/>
              <a:gdLst>
                <a:gd name="T0" fmla="*/ 0 h 600"/>
                <a:gd name="T1" fmla="*/ 600 h 600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600">
                  <a:moveTo>
                    <a:pt x="0" y="0"/>
                  </a:moveTo>
                  <a:lnTo>
                    <a:pt x="0" y="60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2" name="Text Box 24"/>
            <p:cNvSpPr txBox="1">
              <a:spLocks noChangeArrowheads="1"/>
            </p:cNvSpPr>
            <p:nvPr/>
          </p:nvSpPr>
          <p:spPr bwMode="auto">
            <a:xfrm rot="-5400000">
              <a:off x="4173" y="1547"/>
              <a:ext cx="39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1200" b="1">
                  <a:latin typeface="Times New Roman" panose="02020603050405020304" pitchFamily="18" charset="0"/>
                  <a:ea typeface="_x000B__x000C_"/>
                  <a:cs typeface="_x000B__x000C_"/>
                </a:rPr>
                <a:t>宽</a:t>
              </a:r>
              <a:endParaRPr kumimoji="1" lang="zh-CN" altLang="en-US" sz="1800">
                <a:latin typeface="Times New Roman" panose="02020603050405020304" pitchFamily="18" charset="0"/>
              </a:endParaRPr>
            </a:p>
          </p:txBody>
        </p:sp>
        <p:sp>
          <p:nvSpPr>
            <p:cNvPr id="16433" name="Line 25"/>
            <p:cNvSpPr>
              <a:spLocks noChangeShapeType="1"/>
            </p:cNvSpPr>
            <p:nvPr/>
          </p:nvSpPr>
          <p:spPr bwMode="auto">
            <a:xfrm flipV="1">
              <a:off x="4875" y="1201"/>
              <a:ext cx="500" cy="1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16434" name="Text Box 26"/>
            <p:cNvSpPr txBox="1">
              <a:spLocks noChangeArrowheads="1"/>
            </p:cNvSpPr>
            <p:nvPr/>
          </p:nvSpPr>
          <p:spPr bwMode="auto">
            <a:xfrm>
              <a:off x="4994" y="1002"/>
              <a:ext cx="342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1200" b="1" dirty="0">
                  <a:latin typeface="Times New Roman" panose="02020603050405020304" pitchFamily="18" charset="0"/>
                  <a:ea typeface="_x000B__x000C_"/>
                  <a:cs typeface="_x000B__x000C_"/>
                </a:rPr>
                <a:t>宽</a:t>
              </a:r>
              <a:endParaRPr kumimoji="1" lang="zh-CN" altLang="en-US" sz="1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0" name="Text Box 21"/>
          <p:cNvSpPr txBox="1">
            <a:spLocks noChangeArrowheads="1"/>
          </p:cNvSpPr>
          <p:nvPr/>
        </p:nvSpPr>
        <p:spPr bwMode="auto">
          <a:xfrm>
            <a:off x="1925243" y="2605943"/>
            <a:ext cx="2631440" cy="457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主、俯视图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长对正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_x000B__x000C_"/>
            </a:endParaRPr>
          </a:p>
        </p:txBody>
      </p:sp>
      <p:sp>
        <p:nvSpPr>
          <p:cNvPr id="91" name="Text Box 22"/>
          <p:cNvSpPr txBox="1">
            <a:spLocks noChangeArrowheads="1"/>
          </p:cNvSpPr>
          <p:nvPr/>
        </p:nvSpPr>
        <p:spPr bwMode="auto">
          <a:xfrm>
            <a:off x="1925243" y="3145114"/>
            <a:ext cx="263144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主、左视图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高平齐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_x000B__x000C_"/>
            </a:endParaRPr>
          </a:p>
        </p:txBody>
      </p:sp>
      <p:sp>
        <p:nvSpPr>
          <p:cNvPr id="92" name="Text Box 23"/>
          <p:cNvSpPr txBox="1">
            <a:spLocks noChangeArrowheads="1"/>
          </p:cNvSpPr>
          <p:nvPr/>
        </p:nvSpPr>
        <p:spPr bwMode="auto">
          <a:xfrm>
            <a:off x="1925243" y="3614913"/>
            <a:ext cx="263144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俯、左视图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_x000B__x000C_"/>
              </a:rPr>
              <a:t>宽相等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_x000B__x000C_"/>
            </a:endParaRPr>
          </a:p>
        </p:txBody>
      </p:sp>
      <p:sp>
        <p:nvSpPr>
          <p:cNvPr id="93" name="Rectangle 6"/>
          <p:cNvSpPr>
            <a:spLocks noChangeArrowheads="1"/>
          </p:cNvSpPr>
          <p:nvPr/>
        </p:nvSpPr>
        <p:spPr bwMode="auto">
          <a:xfrm>
            <a:off x="1547495" y="1866265"/>
            <a:ext cx="3210560" cy="51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的投影规律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758246" y="1433773"/>
            <a:ext cx="3700158" cy="3399115"/>
            <a:chOff x="7591" y="1211"/>
            <a:chExt cx="7768" cy="713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591" y="1211"/>
              <a:ext cx="7768" cy="7136"/>
              <a:chOff x="7591" y="1211"/>
              <a:chExt cx="7768" cy="7136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591" y="4730"/>
                <a:ext cx="776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11632" y="1211"/>
                <a:ext cx="0" cy="713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8" name="直接连接符 107"/>
            <p:cNvCxnSpPr/>
            <p:nvPr/>
          </p:nvCxnSpPr>
          <p:spPr>
            <a:xfrm>
              <a:off x="11632" y="4730"/>
              <a:ext cx="3262" cy="31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5335086" y="2425499"/>
            <a:ext cx="1106999" cy="1226082"/>
            <a:chOff x="8802" y="3293"/>
            <a:chExt cx="2324" cy="2574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8802" y="3819"/>
              <a:ext cx="1" cy="20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11126" y="3566"/>
              <a:ext cx="0" cy="21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9592" y="3293"/>
              <a:ext cx="10" cy="2575"/>
            </a:xfrm>
            <a:prstGeom prst="line">
              <a:avLst/>
            </a:prstGeom>
            <a:ln w="12700">
              <a:solidFill>
                <a:srgbClr val="296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0124" y="3971"/>
              <a:ext cx="24" cy="18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10870" y="3985"/>
              <a:ext cx="24" cy="18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>
            <a:off x="6188675" y="2405493"/>
            <a:ext cx="1412328" cy="1577140"/>
            <a:chOff x="10594" y="3251"/>
            <a:chExt cx="2965" cy="3311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10704" y="6534"/>
              <a:ext cx="2836" cy="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594" y="5513"/>
              <a:ext cx="1880" cy="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 flipV="1">
              <a:off x="12474" y="3251"/>
              <a:ext cx="15" cy="22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3521" y="3422"/>
              <a:ext cx="38" cy="31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10811" y="5789"/>
              <a:ext cx="1966" cy="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12757" y="3705"/>
              <a:ext cx="20" cy="2149"/>
            </a:xfrm>
            <a:prstGeom prst="line">
              <a:avLst/>
            </a:prstGeom>
            <a:ln w="12700">
              <a:solidFill>
                <a:srgbClr val="296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5334133" y="2417401"/>
            <a:ext cx="1908667" cy="504437"/>
            <a:chOff x="8800" y="3276"/>
            <a:chExt cx="4007" cy="1059"/>
          </a:xfrm>
        </p:grpSpPr>
        <p:grpSp>
          <p:nvGrpSpPr>
            <p:cNvPr id="115" name="组合 114"/>
            <p:cNvGrpSpPr/>
            <p:nvPr/>
          </p:nvGrpSpPr>
          <p:grpSpPr>
            <a:xfrm>
              <a:off x="8800" y="3276"/>
              <a:ext cx="4007" cy="765"/>
              <a:chOff x="8800" y="3276"/>
              <a:chExt cx="4007" cy="765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11059" y="3276"/>
                <a:ext cx="1718" cy="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>
                <a:off x="8800" y="3848"/>
                <a:ext cx="374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>
                <a:off x="10894" y="4040"/>
                <a:ext cx="1913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6" name="直接连接符 125"/>
            <p:cNvCxnSpPr/>
            <p:nvPr/>
          </p:nvCxnSpPr>
          <p:spPr>
            <a:xfrm>
              <a:off x="11057" y="4335"/>
              <a:ext cx="14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334000" y="2419033"/>
            <a:ext cx="2261870" cy="1550670"/>
            <a:chOff x="8400" y="2460"/>
            <a:chExt cx="3562" cy="2442"/>
          </a:xfrm>
        </p:grpSpPr>
        <p:grpSp>
          <p:nvGrpSpPr>
            <p:cNvPr id="4" name="组合 3"/>
            <p:cNvGrpSpPr/>
            <p:nvPr/>
          </p:nvGrpSpPr>
          <p:grpSpPr>
            <a:xfrm>
              <a:off x="8400" y="2460"/>
              <a:ext cx="3551" cy="2442"/>
              <a:chOff x="8790" y="3279"/>
              <a:chExt cx="4733" cy="3255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8790" y="3279"/>
                <a:ext cx="4733" cy="3255"/>
                <a:chOff x="5940014" y="2702088"/>
                <a:chExt cx="2059225" cy="1209300"/>
              </a:xfrm>
            </p:grpSpPr>
            <p:sp>
              <p:nvSpPr>
                <p:cNvPr id="81" name="剪去单角的矩形 3"/>
                <p:cNvSpPr/>
                <p:nvPr/>
              </p:nvSpPr>
              <p:spPr>
                <a:xfrm flipH="1">
                  <a:off x="5940014" y="2707349"/>
                  <a:ext cx="1003640" cy="391954"/>
                </a:xfrm>
                <a:custGeom>
                  <a:avLst/>
                  <a:gdLst>
                    <a:gd name="connsiteX0" fmla="*/ 0 w 2307"/>
                    <a:gd name="connsiteY0" fmla="*/ 0 h 1055"/>
                    <a:gd name="connsiteX1" fmla="*/ 1493 w 2307"/>
                    <a:gd name="connsiteY1" fmla="*/ 3 h 1055"/>
                    <a:gd name="connsiteX2" fmla="*/ 2303 w 2307"/>
                    <a:gd name="connsiteY2" fmla="*/ 573 h 1055"/>
                    <a:gd name="connsiteX3" fmla="*/ 2307 w 2307"/>
                    <a:gd name="connsiteY3" fmla="*/ 1055 h 1055"/>
                    <a:gd name="connsiteX4" fmla="*/ 0 w 2307"/>
                    <a:gd name="connsiteY4" fmla="*/ 1055 h 1055"/>
                    <a:gd name="connsiteX5" fmla="*/ 0 w 2307"/>
                    <a:gd name="connsiteY5" fmla="*/ 0 h 1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07" h="1055">
                      <a:moveTo>
                        <a:pt x="0" y="0"/>
                      </a:moveTo>
                      <a:lnTo>
                        <a:pt x="1493" y="3"/>
                      </a:lnTo>
                      <a:lnTo>
                        <a:pt x="2303" y="573"/>
                      </a:lnTo>
                      <a:lnTo>
                        <a:pt x="2307" y="1055"/>
                      </a:lnTo>
                      <a:lnTo>
                        <a:pt x="0" y="10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5940014" y="3535781"/>
                  <a:ext cx="1003640" cy="375607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grpSp>
              <p:nvGrpSpPr>
                <p:cNvPr id="83" name="组合 82"/>
                <p:cNvGrpSpPr/>
                <p:nvPr/>
              </p:nvGrpSpPr>
              <p:grpSpPr>
                <a:xfrm>
                  <a:off x="7549405" y="2702088"/>
                  <a:ext cx="449834" cy="392213"/>
                  <a:chOff x="7549405" y="2702088"/>
                  <a:chExt cx="449834" cy="392213"/>
                </a:xfrm>
              </p:grpSpPr>
              <p:sp>
                <p:nvSpPr>
                  <p:cNvPr id="87" name="矩形 86"/>
                  <p:cNvSpPr/>
                  <p:nvPr/>
                </p:nvSpPr>
                <p:spPr>
                  <a:xfrm>
                    <a:off x="7549405" y="2702088"/>
                    <a:ext cx="449796" cy="392213"/>
                  </a:xfrm>
                  <a:prstGeom prst="rect">
                    <a:avLst/>
                  </a:prstGeom>
                  <a:noFill/>
                  <a:ln w="317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7549406" y="2913427"/>
                    <a:ext cx="449833" cy="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4" name="矩形 83"/>
                <p:cNvSpPr/>
                <p:nvPr/>
              </p:nvSpPr>
              <p:spPr>
                <a:xfrm>
                  <a:off x="6515908" y="2709517"/>
                  <a:ext cx="311435" cy="264463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>
                  <a:off x="6529060" y="3643522"/>
                  <a:ext cx="311489" cy="267866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  <p:cxnSp>
            <p:nvCxnSpPr>
              <p:cNvPr id="3" name="直接连接符 2"/>
              <p:cNvCxnSpPr/>
              <p:nvPr/>
            </p:nvCxnSpPr>
            <p:spPr>
              <a:xfrm>
                <a:off x="9592" y="5513"/>
                <a:ext cx="0" cy="1021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直接连接符 5"/>
            <p:cNvCxnSpPr/>
            <p:nvPr/>
          </p:nvCxnSpPr>
          <p:spPr>
            <a:xfrm>
              <a:off x="11396" y="2463"/>
              <a:ext cx="0" cy="567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396" y="3030"/>
              <a:ext cx="567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 autoUpdateAnimBg="0"/>
      <p:bldP spid="92" grpId="0" autoUpdateAnimBg="0"/>
      <p:bldP spid="9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445895" y="1699895"/>
            <a:ext cx="638810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遵循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正投影法的基本原理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及三视图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投影规律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。画图一般按以下步骤进：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688843" y="3500203"/>
            <a:ext cx="3315280" cy="22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、画出主视图</a:t>
            </a:r>
            <a:endParaRPr kumimoji="1"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、画出俯视图、左视图</a:t>
            </a:r>
            <a:endParaRPr kumimoji="1"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检查</a:t>
            </a:r>
            <a:endParaRPr kumimoji="1"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1800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标注尺寸</a:t>
            </a:r>
            <a:endParaRPr kumimoji="1" lang="zh-CN" altLang="en-US" sz="1800" b="1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描深物体轮廓线</a:t>
            </a:r>
            <a:endParaRPr kumimoji="1" lang="zh-CN" altLang="en-US" sz="1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1689100" y="3110230"/>
            <a:ext cx="2605405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2</a:t>
            </a:r>
            <a:r>
              <a:rPr kumimoji="1" lang="zh-CN" altLang="en-US" sz="1800" b="1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1800" b="1" dirty="0" smtClean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选择主视图方向</a:t>
            </a:r>
            <a:endParaRPr kumimoji="1" lang="en-US" altLang="zh-CN" sz="1800" b="1" dirty="0" smtClean="0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1688843" y="2719730"/>
            <a:ext cx="320096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SzPct val="85000"/>
              <a:buFontTx/>
              <a:buBlip>
                <a:blip r:embed="rId2"/>
              </a:buBlip>
            </a:pPr>
            <a:r>
              <a:rPr kumimoji="1" lang="en-US" altLang="zh-CN" sz="1800" b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1</a:t>
            </a:r>
            <a:r>
              <a:rPr kumimoji="1" lang="zh-CN" altLang="en-US" sz="1800" b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、分析物体的基本组成</a:t>
            </a:r>
            <a:endParaRPr kumimoji="1" lang="zh-CN" altLang="en-US" sz="1800" b="1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693" name="Group 13"/>
          <p:cNvGrpSpPr/>
          <p:nvPr/>
        </p:nvGrpSpPr>
        <p:grpSpPr bwMode="auto">
          <a:xfrm rot="780000" flipH="1">
            <a:off x="6295688" y="4082849"/>
            <a:ext cx="945522" cy="730926"/>
            <a:chOff x="3780" y="3264"/>
            <a:chExt cx="684" cy="614"/>
          </a:xfrm>
        </p:grpSpPr>
        <p:sp>
          <p:nvSpPr>
            <p:cNvPr id="28690" name="Line 14"/>
            <p:cNvSpPr>
              <a:spLocks noChangeShapeType="1"/>
            </p:cNvSpPr>
            <p:nvPr/>
          </p:nvSpPr>
          <p:spPr bwMode="auto">
            <a:xfrm flipV="1">
              <a:off x="4176" y="3264"/>
              <a:ext cx="288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28691" name="Rectangle 15"/>
            <p:cNvSpPr>
              <a:spLocks noChangeArrowheads="1"/>
            </p:cNvSpPr>
            <p:nvPr/>
          </p:nvSpPr>
          <p:spPr bwMode="auto">
            <a:xfrm rot="2420559">
              <a:off x="3780" y="3532"/>
              <a:ext cx="564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sz="2100" b="1">
                  <a:solidFill>
                    <a:srgbClr val="FF0000"/>
                  </a:solidFill>
                  <a:ea typeface="华文中宋" panose="02010600040101010101" pitchFamily="2" charset="-122"/>
                </a:rPr>
                <a:t>主视</a:t>
              </a:r>
              <a:endParaRPr kumimoji="1" lang="zh-CN" altLang="en-US" sz="2100" b="1">
                <a:solidFill>
                  <a:srgbClr val="FF0000"/>
                </a:solidFill>
                <a:ea typeface="华文中宋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0">
            <a:off x="5281260" y="3194301"/>
            <a:ext cx="1841028" cy="640668"/>
            <a:chOff x="3291244" y="2560034"/>
            <a:chExt cx="2454285" cy="854256"/>
          </a:xfrm>
        </p:grpSpPr>
        <p:grpSp>
          <p:nvGrpSpPr>
            <p:cNvPr id="11" name="组合 10"/>
            <p:cNvGrpSpPr/>
            <p:nvPr/>
          </p:nvGrpSpPr>
          <p:grpSpPr>
            <a:xfrm>
              <a:off x="3291244" y="2560034"/>
              <a:ext cx="2454285" cy="854256"/>
              <a:chOff x="2897816" y="2658997"/>
              <a:chExt cx="2351285" cy="842956"/>
            </a:xfrm>
          </p:grpSpPr>
          <p:sp>
            <p:nvSpPr>
              <p:cNvPr id="5" name="剪去单角的矩形 3"/>
              <p:cNvSpPr/>
              <p:nvPr/>
            </p:nvSpPr>
            <p:spPr>
              <a:xfrm flipH="1">
                <a:off x="3419868" y="2925889"/>
                <a:ext cx="1829229" cy="576064"/>
              </a:xfrm>
              <a:custGeom>
                <a:avLst/>
                <a:gdLst>
                  <a:gd name="connsiteX0" fmla="*/ 0 w 1440160"/>
                  <a:gd name="connsiteY0" fmla="*/ 0 h 576064"/>
                  <a:gd name="connsiteX1" fmla="*/ 1344147 w 1440160"/>
                  <a:gd name="connsiteY1" fmla="*/ 0 h 576064"/>
                  <a:gd name="connsiteX2" fmla="*/ 1440160 w 1440160"/>
                  <a:gd name="connsiteY2" fmla="*/ 96013 h 576064"/>
                  <a:gd name="connsiteX3" fmla="*/ 1440160 w 1440160"/>
                  <a:gd name="connsiteY3" fmla="*/ 576064 h 576064"/>
                  <a:gd name="connsiteX4" fmla="*/ 0 w 1440160"/>
                  <a:gd name="connsiteY4" fmla="*/ 576064 h 576064"/>
                  <a:gd name="connsiteX5" fmla="*/ 0 w 1440160"/>
                  <a:gd name="connsiteY5" fmla="*/ 0 h 576064"/>
                  <a:gd name="connsiteX0-1" fmla="*/ 0 w 1440160"/>
                  <a:gd name="connsiteY0-2" fmla="*/ 0 h 576064"/>
                  <a:gd name="connsiteX1-3" fmla="*/ 807118 w 1440160"/>
                  <a:gd name="connsiteY1-4" fmla="*/ 0 h 576064"/>
                  <a:gd name="connsiteX2-5" fmla="*/ 1440160 w 1440160"/>
                  <a:gd name="connsiteY2-6" fmla="*/ 96013 h 576064"/>
                  <a:gd name="connsiteX3-7" fmla="*/ 1440160 w 1440160"/>
                  <a:gd name="connsiteY3-8" fmla="*/ 576064 h 576064"/>
                  <a:gd name="connsiteX4-9" fmla="*/ 0 w 1440160"/>
                  <a:gd name="connsiteY4-10" fmla="*/ 576064 h 576064"/>
                  <a:gd name="connsiteX5-11" fmla="*/ 0 w 1440160"/>
                  <a:gd name="connsiteY5-12" fmla="*/ 0 h 576064"/>
                  <a:gd name="connsiteX0-13" fmla="*/ 0 w 1440160"/>
                  <a:gd name="connsiteY0-14" fmla="*/ 0 h 576064"/>
                  <a:gd name="connsiteX1-15" fmla="*/ 807118 w 1440160"/>
                  <a:gd name="connsiteY1-16" fmla="*/ 0 h 576064"/>
                  <a:gd name="connsiteX2-17" fmla="*/ 1440160 w 1440160"/>
                  <a:gd name="connsiteY2-18" fmla="*/ 328242 h 576064"/>
                  <a:gd name="connsiteX3-19" fmla="*/ 1440160 w 1440160"/>
                  <a:gd name="connsiteY3-20" fmla="*/ 576064 h 576064"/>
                  <a:gd name="connsiteX4-21" fmla="*/ 0 w 1440160"/>
                  <a:gd name="connsiteY4-22" fmla="*/ 576064 h 576064"/>
                  <a:gd name="connsiteX5-23" fmla="*/ 0 w 1440160"/>
                  <a:gd name="connsiteY5-24" fmla="*/ 0 h 576064"/>
                  <a:gd name="connsiteX0-25" fmla="*/ 0 w 1440160"/>
                  <a:gd name="connsiteY0-26" fmla="*/ 0 h 576064"/>
                  <a:gd name="connsiteX1-27" fmla="*/ 911622 w 1440160"/>
                  <a:gd name="connsiteY1-28" fmla="*/ 14515 h 576064"/>
                  <a:gd name="connsiteX2-29" fmla="*/ 1440160 w 1440160"/>
                  <a:gd name="connsiteY2-30" fmla="*/ 328242 h 576064"/>
                  <a:gd name="connsiteX3-31" fmla="*/ 1440160 w 1440160"/>
                  <a:gd name="connsiteY3-32" fmla="*/ 576064 h 576064"/>
                  <a:gd name="connsiteX4-33" fmla="*/ 0 w 1440160"/>
                  <a:gd name="connsiteY4-34" fmla="*/ 576064 h 576064"/>
                  <a:gd name="connsiteX5-35" fmla="*/ 0 w 1440160"/>
                  <a:gd name="connsiteY5-36" fmla="*/ 0 h 576064"/>
                  <a:gd name="connsiteX0-37" fmla="*/ 0 w 1440160"/>
                  <a:gd name="connsiteY0-38" fmla="*/ 0 h 576064"/>
                  <a:gd name="connsiteX1-39" fmla="*/ 911622 w 1440160"/>
                  <a:gd name="connsiteY1-40" fmla="*/ 0 h 576064"/>
                  <a:gd name="connsiteX2-41" fmla="*/ 1440160 w 1440160"/>
                  <a:gd name="connsiteY2-42" fmla="*/ 328242 h 576064"/>
                  <a:gd name="connsiteX3-43" fmla="*/ 1440160 w 1440160"/>
                  <a:gd name="connsiteY3-44" fmla="*/ 576064 h 576064"/>
                  <a:gd name="connsiteX4-45" fmla="*/ 0 w 1440160"/>
                  <a:gd name="connsiteY4-46" fmla="*/ 576064 h 576064"/>
                  <a:gd name="connsiteX5-47" fmla="*/ 0 w 1440160"/>
                  <a:gd name="connsiteY5-48" fmla="*/ 0 h 5760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440160" h="576064">
                    <a:moveTo>
                      <a:pt x="0" y="0"/>
                    </a:moveTo>
                    <a:lnTo>
                      <a:pt x="911622" y="0"/>
                    </a:lnTo>
                    <a:lnTo>
                      <a:pt x="1440160" y="328242"/>
                    </a:lnTo>
                    <a:lnTo>
                      <a:pt x="144016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62A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sp>
            <p:nvSpPr>
              <p:cNvPr id="7" name="矩形 6"/>
              <p:cNvSpPr/>
              <p:nvPr/>
            </p:nvSpPr>
            <p:spPr>
              <a:xfrm rot="1629971">
                <a:off x="2897816" y="3152604"/>
                <a:ext cx="603672" cy="234763"/>
              </a:xfrm>
              <a:custGeom>
                <a:avLst/>
                <a:gdLst>
                  <a:gd name="connsiteX0" fmla="*/ 0 w 603672"/>
                  <a:gd name="connsiteY0" fmla="*/ 0 h 217947"/>
                  <a:gd name="connsiteX1" fmla="*/ 603672 w 603672"/>
                  <a:gd name="connsiteY1" fmla="*/ 0 h 217947"/>
                  <a:gd name="connsiteX2" fmla="*/ 603672 w 603672"/>
                  <a:gd name="connsiteY2" fmla="*/ 217947 h 217947"/>
                  <a:gd name="connsiteX3" fmla="*/ 0 w 603672"/>
                  <a:gd name="connsiteY3" fmla="*/ 217947 h 217947"/>
                  <a:gd name="connsiteX4" fmla="*/ 0 w 603672"/>
                  <a:gd name="connsiteY4" fmla="*/ 0 h 217947"/>
                  <a:gd name="connsiteX0-1" fmla="*/ 0 w 603672"/>
                  <a:gd name="connsiteY0-2" fmla="*/ 5606 h 223553"/>
                  <a:gd name="connsiteX1-3" fmla="*/ 519226 w 603672"/>
                  <a:gd name="connsiteY1-4" fmla="*/ 0 h 223553"/>
                  <a:gd name="connsiteX2-5" fmla="*/ 603672 w 603672"/>
                  <a:gd name="connsiteY2-6" fmla="*/ 223553 h 223553"/>
                  <a:gd name="connsiteX3-7" fmla="*/ 0 w 603672"/>
                  <a:gd name="connsiteY3-8" fmla="*/ 223553 h 223553"/>
                  <a:gd name="connsiteX4-9" fmla="*/ 0 w 603672"/>
                  <a:gd name="connsiteY4-10" fmla="*/ 5606 h 223553"/>
                  <a:gd name="connsiteX0-11" fmla="*/ 0 w 603672"/>
                  <a:gd name="connsiteY0-12" fmla="*/ 5606 h 235103"/>
                  <a:gd name="connsiteX1-13" fmla="*/ 519226 w 603672"/>
                  <a:gd name="connsiteY1-14" fmla="*/ 0 h 235103"/>
                  <a:gd name="connsiteX2-15" fmla="*/ 603672 w 603672"/>
                  <a:gd name="connsiteY2-16" fmla="*/ 223553 h 235103"/>
                  <a:gd name="connsiteX3-17" fmla="*/ 136440 w 603672"/>
                  <a:gd name="connsiteY3-18" fmla="*/ 235103 h 235103"/>
                  <a:gd name="connsiteX4-19" fmla="*/ 0 w 603672"/>
                  <a:gd name="connsiteY4-20" fmla="*/ 5606 h 235103"/>
                  <a:gd name="connsiteX0-21" fmla="*/ 0 w 603672"/>
                  <a:gd name="connsiteY0-22" fmla="*/ 5266 h 234763"/>
                  <a:gd name="connsiteX1-23" fmla="*/ 486772 w 603672"/>
                  <a:gd name="connsiteY1-24" fmla="*/ 0 h 234763"/>
                  <a:gd name="connsiteX2-25" fmla="*/ 603672 w 603672"/>
                  <a:gd name="connsiteY2-26" fmla="*/ 223213 h 234763"/>
                  <a:gd name="connsiteX3-27" fmla="*/ 136440 w 603672"/>
                  <a:gd name="connsiteY3-28" fmla="*/ 234763 h 234763"/>
                  <a:gd name="connsiteX4-29" fmla="*/ 0 w 603672"/>
                  <a:gd name="connsiteY4-30" fmla="*/ 5266 h 234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03672" h="234763">
                    <a:moveTo>
                      <a:pt x="0" y="5266"/>
                    </a:moveTo>
                    <a:lnTo>
                      <a:pt x="486772" y="0"/>
                    </a:lnTo>
                    <a:lnTo>
                      <a:pt x="603672" y="223213"/>
                    </a:lnTo>
                    <a:lnTo>
                      <a:pt x="136440" y="234763"/>
                    </a:lnTo>
                    <a:lnTo>
                      <a:pt x="0" y="526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985705" y="2692287"/>
                <a:ext cx="1088572" cy="551542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-1" fmla="*/ 653143 w 1567543"/>
                  <a:gd name="connsiteY0-2" fmla="*/ 0 h 914400"/>
                  <a:gd name="connsiteX1-3" fmla="*/ 1567543 w 1567543"/>
                  <a:gd name="connsiteY1-4" fmla="*/ 0 h 914400"/>
                  <a:gd name="connsiteX2-5" fmla="*/ 1567543 w 1567543"/>
                  <a:gd name="connsiteY2-6" fmla="*/ 914400 h 914400"/>
                  <a:gd name="connsiteX3-7" fmla="*/ 0 w 1567543"/>
                  <a:gd name="connsiteY3-8" fmla="*/ 319314 h 914400"/>
                  <a:gd name="connsiteX4-9" fmla="*/ 653143 w 1567543"/>
                  <a:gd name="connsiteY4-10" fmla="*/ 0 h 914400"/>
                  <a:gd name="connsiteX0-11" fmla="*/ 653143 w 1567543"/>
                  <a:gd name="connsiteY0-12" fmla="*/ 0 h 551542"/>
                  <a:gd name="connsiteX1-13" fmla="*/ 1567543 w 1567543"/>
                  <a:gd name="connsiteY1-14" fmla="*/ 0 h 551542"/>
                  <a:gd name="connsiteX2-15" fmla="*/ 449943 w 1567543"/>
                  <a:gd name="connsiteY2-16" fmla="*/ 551542 h 551542"/>
                  <a:gd name="connsiteX3-17" fmla="*/ 0 w 1567543"/>
                  <a:gd name="connsiteY3-18" fmla="*/ 319314 h 551542"/>
                  <a:gd name="connsiteX4-19" fmla="*/ 653143 w 1567543"/>
                  <a:gd name="connsiteY4-20" fmla="*/ 0 h 551542"/>
                  <a:gd name="connsiteX0-21" fmla="*/ 653143 w 1059543"/>
                  <a:gd name="connsiteY0-22" fmla="*/ 0 h 551542"/>
                  <a:gd name="connsiteX1-23" fmla="*/ 1059543 w 1059543"/>
                  <a:gd name="connsiteY1-24" fmla="*/ 203200 h 551542"/>
                  <a:gd name="connsiteX2-25" fmla="*/ 449943 w 1059543"/>
                  <a:gd name="connsiteY2-26" fmla="*/ 551542 h 551542"/>
                  <a:gd name="connsiteX3-27" fmla="*/ 0 w 1059543"/>
                  <a:gd name="connsiteY3-28" fmla="*/ 319314 h 551542"/>
                  <a:gd name="connsiteX4-29" fmla="*/ 653143 w 1059543"/>
                  <a:gd name="connsiteY4-30" fmla="*/ 0 h 551542"/>
                  <a:gd name="connsiteX0-31" fmla="*/ 653143 w 1088572"/>
                  <a:gd name="connsiteY0-32" fmla="*/ 0 h 551542"/>
                  <a:gd name="connsiteX1-33" fmla="*/ 1088572 w 1088572"/>
                  <a:gd name="connsiteY1-34" fmla="*/ 232228 h 551542"/>
                  <a:gd name="connsiteX2-35" fmla="*/ 449943 w 1088572"/>
                  <a:gd name="connsiteY2-36" fmla="*/ 551542 h 551542"/>
                  <a:gd name="connsiteX3-37" fmla="*/ 0 w 1088572"/>
                  <a:gd name="connsiteY3-38" fmla="*/ 319314 h 551542"/>
                  <a:gd name="connsiteX4-39" fmla="*/ 653143 w 1088572"/>
                  <a:gd name="connsiteY4-40" fmla="*/ 0 h 5515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88572" h="551542">
                    <a:moveTo>
                      <a:pt x="653143" y="0"/>
                    </a:moveTo>
                    <a:lnTo>
                      <a:pt x="1088572" y="232228"/>
                    </a:lnTo>
                    <a:lnTo>
                      <a:pt x="449943" y="551542"/>
                    </a:lnTo>
                    <a:lnTo>
                      <a:pt x="0" y="319314"/>
                    </a:lnTo>
                    <a:lnTo>
                      <a:pt x="65314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635897" y="2658997"/>
                <a:ext cx="1613204" cy="266892"/>
              </a:xfrm>
              <a:custGeom>
                <a:avLst/>
                <a:gdLst>
                  <a:gd name="connsiteX0" fmla="*/ 0 w 864096"/>
                  <a:gd name="connsiteY0" fmla="*/ 0 h 288032"/>
                  <a:gd name="connsiteX1" fmla="*/ 864096 w 864096"/>
                  <a:gd name="connsiteY1" fmla="*/ 0 h 288032"/>
                  <a:gd name="connsiteX2" fmla="*/ 864096 w 864096"/>
                  <a:gd name="connsiteY2" fmla="*/ 288032 h 288032"/>
                  <a:gd name="connsiteX3" fmla="*/ 0 w 864096"/>
                  <a:gd name="connsiteY3" fmla="*/ 288032 h 288032"/>
                  <a:gd name="connsiteX4" fmla="*/ 0 w 864096"/>
                  <a:gd name="connsiteY4" fmla="*/ 0 h 288032"/>
                  <a:gd name="connsiteX0-1" fmla="*/ 0 w 864096"/>
                  <a:gd name="connsiteY0-2" fmla="*/ 0 h 288032"/>
                  <a:gd name="connsiteX1-3" fmla="*/ 864096 w 864096"/>
                  <a:gd name="connsiteY1-4" fmla="*/ 0 h 288032"/>
                  <a:gd name="connsiteX2-5" fmla="*/ 864096 w 864096"/>
                  <a:gd name="connsiteY2-6" fmla="*/ 288032 h 288032"/>
                  <a:gd name="connsiteX3-7" fmla="*/ 362858 w 864096"/>
                  <a:gd name="connsiteY3-8" fmla="*/ 259003 h 288032"/>
                  <a:gd name="connsiteX4-9" fmla="*/ 0 w 864096"/>
                  <a:gd name="connsiteY4-10" fmla="*/ 0 h 288032"/>
                  <a:gd name="connsiteX0-11" fmla="*/ 0 w 1197925"/>
                  <a:gd name="connsiteY0-12" fmla="*/ 0 h 259003"/>
                  <a:gd name="connsiteX1-13" fmla="*/ 864096 w 1197925"/>
                  <a:gd name="connsiteY1-14" fmla="*/ 0 h 259003"/>
                  <a:gd name="connsiteX2-15" fmla="*/ 1197925 w 1197925"/>
                  <a:gd name="connsiteY2-16" fmla="*/ 229974 h 259003"/>
                  <a:gd name="connsiteX3-17" fmla="*/ 362858 w 1197925"/>
                  <a:gd name="connsiteY3-18" fmla="*/ 259003 h 259003"/>
                  <a:gd name="connsiteX4-19" fmla="*/ 0 w 1197925"/>
                  <a:gd name="connsiteY4-20" fmla="*/ 0 h 259003"/>
                  <a:gd name="connsiteX0-21" fmla="*/ 0 w 1197925"/>
                  <a:gd name="connsiteY0-22" fmla="*/ 0 h 259003"/>
                  <a:gd name="connsiteX1-23" fmla="*/ 718953 w 1197925"/>
                  <a:gd name="connsiteY1-24" fmla="*/ 0 h 259003"/>
                  <a:gd name="connsiteX2-25" fmla="*/ 1197925 w 1197925"/>
                  <a:gd name="connsiteY2-26" fmla="*/ 229974 h 259003"/>
                  <a:gd name="connsiteX3-27" fmla="*/ 362858 w 1197925"/>
                  <a:gd name="connsiteY3-28" fmla="*/ 259003 h 259003"/>
                  <a:gd name="connsiteX4-29" fmla="*/ 0 w 1197925"/>
                  <a:gd name="connsiteY4-30" fmla="*/ 0 h 259003"/>
                  <a:gd name="connsiteX0-31" fmla="*/ 0 w 1197925"/>
                  <a:gd name="connsiteY0-32" fmla="*/ 43543 h 302546"/>
                  <a:gd name="connsiteX1-33" fmla="*/ 733468 w 1197925"/>
                  <a:gd name="connsiteY1-34" fmla="*/ 0 h 302546"/>
                  <a:gd name="connsiteX2-35" fmla="*/ 1197925 w 1197925"/>
                  <a:gd name="connsiteY2-36" fmla="*/ 273517 h 302546"/>
                  <a:gd name="connsiteX3-37" fmla="*/ 362858 w 1197925"/>
                  <a:gd name="connsiteY3-38" fmla="*/ 302546 h 302546"/>
                  <a:gd name="connsiteX4-39" fmla="*/ 0 w 1197925"/>
                  <a:gd name="connsiteY4-40" fmla="*/ 43543 h 302546"/>
                  <a:gd name="connsiteX0-41" fmla="*/ 0 w 1219875"/>
                  <a:gd name="connsiteY0-42" fmla="*/ 43543 h 302546"/>
                  <a:gd name="connsiteX1-43" fmla="*/ 733468 w 1219875"/>
                  <a:gd name="connsiteY1-44" fmla="*/ 0 h 302546"/>
                  <a:gd name="connsiteX2-45" fmla="*/ 1219875 w 1219875"/>
                  <a:gd name="connsiteY2-46" fmla="*/ 289121 h 302546"/>
                  <a:gd name="connsiteX3-47" fmla="*/ 362858 w 1219875"/>
                  <a:gd name="connsiteY3-48" fmla="*/ 302546 h 302546"/>
                  <a:gd name="connsiteX4-49" fmla="*/ 0 w 1219875"/>
                  <a:gd name="connsiteY4-50" fmla="*/ 43543 h 302546"/>
                  <a:gd name="connsiteX0-51" fmla="*/ 0 w 1208900"/>
                  <a:gd name="connsiteY0-52" fmla="*/ 43543 h 320330"/>
                  <a:gd name="connsiteX1-53" fmla="*/ 733468 w 1208900"/>
                  <a:gd name="connsiteY1-54" fmla="*/ 0 h 320330"/>
                  <a:gd name="connsiteX2-55" fmla="*/ 1208900 w 1208900"/>
                  <a:gd name="connsiteY2-56" fmla="*/ 320330 h 320330"/>
                  <a:gd name="connsiteX3-57" fmla="*/ 362858 w 1208900"/>
                  <a:gd name="connsiteY3-58" fmla="*/ 302546 h 320330"/>
                  <a:gd name="connsiteX4-59" fmla="*/ 0 w 1208900"/>
                  <a:gd name="connsiteY4-60" fmla="*/ 43543 h 320330"/>
                  <a:gd name="connsiteX0-61" fmla="*/ 0 w 1175974"/>
                  <a:gd name="connsiteY0-62" fmla="*/ 43543 h 304725"/>
                  <a:gd name="connsiteX1-63" fmla="*/ 733468 w 1175974"/>
                  <a:gd name="connsiteY1-64" fmla="*/ 0 h 304725"/>
                  <a:gd name="connsiteX2-65" fmla="*/ 1175974 w 1175974"/>
                  <a:gd name="connsiteY2-66" fmla="*/ 304725 h 304725"/>
                  <a:gd name="connsiteX3-67" fmla="*/ 362858 w 1175974"/>
                  <a:gd name="connsiteY3-68" fmla="*/ 302546 h 304725"/>
                  <a:gd name="connsiteX4-69" fmla="*/ 0 w 1175974"/>
                  <a:gd name="connsiteY4-70" fmla="*/ 43543 h 304725"/>
                  <a:gd name="connsiteX0-71" fmla="*/ 0 w 1208900"/>
                  <a:gd name="connsiteY0-72" fmla="*/ 43543 h 320329"/>
                  <a:gd name="connsiteX1-73" fmla="*/ 733468 w 1208900"/>
                  <a:gd name="connsiteY1-74" fmla="*/ 0 h 320329"/>
                  <a:gd name="connsiteX2-75" fmla="*/ 1208900 w 1208900"/>
                  <a:gd name="connsiteY2-76" fmla="*/ 320329 h 320329"/>
                  <a:gd name="connsiteX3-77" fmla="*/ 362858 w 1208900"/>
                  <a:gd name="connsiteY3-78" fmla="*/ 302546 h 320329"/>
                  <a:gd name="connsiteX4-79" fmla="*/ 0 w 1208900"/>
                  <a:gd name="connsiteY4-80" fmla="*/ 43543 h 320329"/>
                  <a:gd name="connsiteX0-81" fmla="*/ 0 w 1219876"/>
                  <a:gd name="connsiteY0-82" fmla="*/ 43543 h 320329"/>
                  <a:gd name="connsiteX1-83" fmla="*/ 733468 w 1219876"/>
                  <a:gd name="connsiteY1-84" fmla="*/ 0 h 320329"/>
                  <a:gd name="connsiteX2-85" fmla="*/ 1219876 w 1219876"/>
                  <a:gd name="connsiteY2-86" fmla="*/ 320329 h 320329"/>
                  <a:gd name="connsiteX3-87" fmla="*/ 362858 w 1219876"/>
                  <a:gd name="connsiteY3-88" fmla="*/ 302546 h 320329"/>
                  <a:gd name="connsiteX4-89" fmla="*/ 0 w 1219876"/>
                  <a:gd name="connsiteY4-90" fmla="*/ 43543 h 320329"/>
                  <a:gd name="connsiteX0-91" fmla="*/ 0 w 1219876"/>
                  <a:gd name="connsiteY0-92" fmla="*/ 43543 h 320329"/>
                  <a:gd name="connsiteX1-93" fmla="*/ 733468 w 1219876"/>
                  <a:gd name="connsiteY1-94" fmla="*/ 0 h 320329"/>
                  <a:gd name="connsiteX2-95" fmla="*/ 1219876 w 1219876"/>
                  <a:gd name="connsiteY2-96" fmla="*/ 320329 h 320329"/>
                  <a:gd name="connsiteX3-97" fmla="*/ 329931 w 1219876"/>
                  <a:gd name="connsiteY3-98" fmla="*/ 319068 h 320329"/>
                  <a:gd name="connsiteX4-99" fmla="*/ 0 w 1219876"/>
                  <a:gd name="connsiteY4-100" fmla="*/ 43543 h 320329"/>
                  <a:gd name="connsiteX0-101" fmla="*/ 0 w 1219876"/>
                  <a:gd name="connsiteY0-102" fmla="*/ 27021 h 303807"/>
                  <a:gd name="connsiteX1-103" fmla="*/ 788345 w 1219876"/>
                  <a:gd name="connsiteY1-104" fmla="*/ 0 h 303807"/>
                  <a:gd name="connsiteX2-105" fmla="*/ 1219876 w 1219876"/>
                  <a:gd name="connsiteY2-106" fmla="*/ 303807 h 303807"/>
                  <a:gd name="connsiteX3-107" fmla="*/ 329931 w 1219876"/>
                  <a:gd name="connsiteY3-108" fmla="*/ 302546 h 303807"/>
                  <a:gd name="connsiteX4-109" fmla="*/ 0 w 1219876"/>
                  <a:gd name="connsiteY4-110" fmla="*/ 27021 h 303807"/>
                  <a:gd name="connsiteX0-111" fmla="*/ 0 w 1219876"/>
                  <a:gd name="connsiteY0-112" fmla="*/ 27021 h 303807"/>
                  <a:gd name="connsiteX1-113" fmla="*/ 788345 w 1219876"/>
                  <a:gd name="connsiteY1-114" fmla="*/ 0 h 303807"/>
                  <a:gd name="connsiteX2-115" fmla="*/ 1219876 w 1219876"/>
                  <a:gd name="connsiteY2-116" fmla="*/ 303807 h 303807"/>
                  <a:gd name="connsiteX3-117" fmla="*/ 329931 w 1219876"/>
                  <a:gd name="connsiteY3-118" fmla="*/ 302546 h 303807"/>
                  <a:gd name="connsiteX4-119" fmla="*/ 0 w 1219876"/>
                  <a:gd name="connsiteY4-120" fmla="*/ 27021 h 303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19876" h="303807">
                    <a:moveTo>
                      <a:pt x="0" y="27021"/>
                    </a:moveTo>
                    <a:lnTo>
                      <a:pt x="788345" y="0"/>
                    </a:lnTo>
                    <a:lnTo>
                      <a:pt x="1219876" y="303807"/>
                    </a:lnTo>
                    <a:lnTo>
                      <a:pt x="329931" y="302546"/>
                    </a:lnTo>
                    <a:lnTo>
                      <a:pt x="0" y="27021"/>
                    </a:lnTo>
                    <a:close/>
                  </a:path>
                </a:pathLst>
              </a:custGeom>
              <a:solidFill>
                <a:srgbClr val="2962A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5098284" y="2708920"/>
              <a:ext cx="362003" cy="587481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  <a:gd name="connsiteX0-21" fmla="*/ 0 w 512531"/>
                <a:gd name="connsiteY0-22" fmla="*/ 0 h 765444"/>
                <a:gd name="connsiteX1-23" fmla="*/ 498016 w 512531"/>
                <a:gd name="connsiteY1-24" fmla="*/ 181493 h 765444"/>
                <a:gd name="connsiteX2-25" fmla="*/ 512531 w 512531"/>
                <a:gd name="connsiteY2-26" fmla="*/ 765444 h 765444"/>
                <a:gd name="connsiteX3-27" fmla="*/ 0 w 512531"/>
                <a:gd name="connsiteY3-28" fmla="*/ 475159 h 765444"/>
                <a:gd name="connsiteX4-29" fmla="*/ 0 w 512531"/>
                <a:gd name="connsiteY4-30" fmla="*/ 0 h 765444"/>
                <a:gd name="connsiteX0-31" fmla="*/ 57594 w 512531"/>
                <a:gd name="connsiteY0-32" fmla="*/ 0 h 836153"/>
                <a:gd name="connsiteX1-33" fmla="*/ 498016 w 512531"/>
                <a:gd name="connsiteY1-34" fmla="*/ 252202 h 836153"/>
                <a:gd name="connsiteX2-35" fmla="*/ 512531 w 512531"/>
                <a:gd name="connsiteY2-36" fmla="*/ 836153 h 836153"/>
                <a:gd name="connsiteX3-37" fmla="*/ 0 w 512531"/>
                <a:gd name="connsiteY3-38" fmla="*/ 545868 h 836153"/>
                <a:gd name="connsiteX4-39" fmla="*/ 57594 w 512531"/>
                <a:gd name="connsiteY4-40" fmla="*/ 0 h 836153"/>
                <a:gd name="connsiteX0-41" fmla="*/ 19198 w 512531"/>
                <a:gd name="connsiteY0-42" fmla="*/ 0 h 765446"/>
                <a:gd name="connsiteX1-43" fmla="*/ 498016 w 512531"/>
                <a:gd name="connsiteY1-44" fmla="*/ 181495 h 765446"/>
                <a:gd name="connsiteX2-45" fmla="*/ 512531 w 512531"/>
                <a:gd name="connsiteY2-46" fmla="*/ 765446 h 765446"/>
                <a:gd name="connsiteX3-47" fmla="*/ 0 w 512531"/>
                <a:gd name="connsiteY3-48" fmla="*/ 475161 h 765446"/>
                <a:gd name="connsiteX4-49" fmla="*/ 19198 w 512531"/>
                <a:gd name="connsiteY4-50" fmla="*/ 0 h 765446"/>
                <a:gd name="connsiteX0-51" fmla="*/ 0 w 531729"/>
                <a:gd name="connsiteY0-52" fmla="*/ 0 h 718306"/>
                <a:gd name="connsiteX1-53" fmla="*/ 517214 w 531729"/>
                <a:gd name="connsiteY1-54" fmla="*/ 134355 h 718306"/>
                <a:gd name="connsiteX2-55" fmla="*/ 531729 w 531729"/>
                <a:gd name="connsiteY2-56" fmla="*/ 718306 h 718306"/>
                <a:gd name="connsiteX3-57" fmla="*/ 19198 w 531729"/>
                <a:gd name="connsiteY3-58" fmla="*/ 428021 h 718306"/>
                <a:gd name="connsiteX4-59" fmla="*/ 0 w 531729"/>
                <a:gd name="connsiteY4-60" fmla="*/ 0 h 718306"/>
                <a:gd name="connsiteX0-61" fmla="*/ 19199 w 550928"/>
                <a:gd name="connsiteY0-62" fmla="*/ 0 h 718306"/>
                <a:gd name="connsiteX1-63" fmla="*/ 536413 w 550928"/>
                <a:gd name="connsiteY1-64" fmla="*/ 134355 h 718306"/>
                <a:gd name="connsiteX2-65" fmla="*/ 550928 w 550928"/>
                <a:gd name="connsiteY2-66" fmla="*/ 718306 h 718306"/>
                <a:gd name="connsiteX3-67" fmla="*/ 0 w 550928"/>
                <a:gd name="connsiteY3-68" fmla="*/ 545869 h 718306"/>
                <a:gd name="connsiteX4-69" fmla="*/ 19199 w 550928"/>
                <a:gd name="connsiteY4-70" fmla="*/ 0 h 718306"/>
                <a:gd name="connsiteX0-71" fmla="*/ 0 w 531729"/>
                <a:gd name="connsiteY0-72" fmla="*/ 0 h 718306"/>
                <a:gd name="connsiteX1-73" fmla="*/ 517214 w 531729"/>
                <a:gd name="connsiteY1-74" fmla="*/ 134355 h 718306"/>
                <a:gd name="connsiteX2-75" fmla="*/ 531729 w 531729"/>
                <a:gd name="connsiteY2-76" fmla="*/ 718306 h 718306"/>
                <a:gd name="connsiteX3-77" fmla="*/ 38395 w 531729"/>
                <a:gd name="connsiteY3-78" fmla="*/ 569438 h 718306"/>
                <a:gd name="connsiteX4-79" fmla="*/ 0 w 531729"/>
                <a:gd name="connsiteY4-80" fmla="*/ 0 h 718306"/>
                <a:gd name="connsiteX0-81" fmla="*/ 0 w 493334"/>
                <a:gd name="connsiteY0-82" fmla="*/ 0 h 789015"/>
                <a:gd name="connsiteX1-83" fmla="*/ 478819 w 493334"/>
                <a:gd name="connsiteY1-84" fmla="*/ 205064 h 789015"/>
                <a:gd name="connsiteX2-85" fmla="*/ 493334 w 493334"/>
                <a:gd name="connsiteY2-86" fmla="*/ 789015 h 789015"/>
                <a:gd name="connsiteX3-87" fmla="*/ 0 w 493334"/>
                <a:gd name="connsiteY3-88" fmla="*/ 640147 h 789015"/>
                <a:gd name="connsiteX4-89" fmla="*/ 0 w 493334"/>
                <a:gd name="connsiteY4-90" fmla="*/ 0 h 789015"/>
                <a:gd name="connsiteX0-91" fmla="*/ 0 w 512532"/>
                <a:gd name="connsiteY0-92" fmla="*/ 0 h 954002"/>
                <a:gd name="connsiteX1-93" fmla="*/ 478819 w 512532"/>
                <a:gd name="connsiteY1-94" fmla="*/ 205064 h 954002"/>
                <a:gd name="connsiteX2-95" fmla="*/ 512532 w 512532"/>
                <a:gd name="connsiteY2-96" fmla="*/ 954002 h 954002"/>
                <a:gd name="connsiteX3-97" fmla="*/ 0 w 512532"/>
                <a:gd name="connsiteY3-98" fmla="*/ 640147 h 954002"/>
                <a:gd name="connsiteX4-99" fmla="*/ 0 w 512532"/>
                <a:gd name="connsiteY4-100" fmla="*/ 0 h 954002"/>
                <a:gd name="connsiteX0-101" fmla="*/ 0 w 478819"/>
                <a:gd name="connsiteY0-102" fmla="*/ 0 h 954002"/>
                <a:gd name="connsiteX1-103" fmla="*/ 478819 w 478819"/>
                <a:gd name="connsiteY1-104" fmla="*/ 205064 h 954002"/>
                <a:gd name="connsiteX2-105" fmla="*/ 454939 w 478819"/>
                <a:gd name="connsiteY2-106" fmla="*/ 954002 h 954002"/>
                <a:gd name="connsiteX3-107" fmla="*/ 0 w 478819"/>
                <a:gd name="connsiteY3-108" fmla="*/ 640147 h 954002"/>
                <a:gd name="connsiteX4-109" fmla="*/ 0 w 478819"/>
                <a:gd name="connsiteY4-110" fmla="*/ 0 h 954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78819" h="954002">
                  <a:moveTo>
                    <a:pt x="0" y="0"/>
                  </a:moveTo>
                  <a:lnTo>
                    <a:pt x="478819" y="205064"/>
                  </a:lnTo>
                  <a:lnTo>
                    <a:pt x="454939" y="954002"/>
                  </a:lnTo>
                  <a:lnTo>
                    <a:pt x="0" y="640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33" name="矩形 9"/>
            <p:cNvSpPr/>
            <p:nvPr/>
          </p:nvSpPr>
          <p:spPr>
            <a:xfrm>
              <a:off x="4664449" y="3133350"/>
              <a:ext cx="806812" cy="144443"/>
            </a:xfrm>
            <a:custGeom>
              <a:avLst/>
              <a:gdLst>
                <a:gd name="connsiteX0" fmla="*/ 0 w 864096"/>
                <a:gd name="connsiteY0" fmla="*/ 0 h 288032"/>
                <a:gd name="connsiteX1" fmla="*/ 864096 w 864096"/>
                <a:gd name="connsiteY1" fmla="*/ 0 h 288032"/>
                <a:gd name="connsiteX2" fmla="*/ 864096 w 864096"/>
                <a:gd name="connsiteY2" fmla="*/ 288032 h 288032"/>
                <a:gd name="connsiteX3" fmla="*/ 0 w 864096"/>
                <a:gd name="connsiteY3" fmla="*/ 288032 h 288032"/>
                <a:gd name="connsiteX4" fmla="*/ 0 w 864096"/>
                <a:gd name="connsiteY4" fmla="*/ 0 h 288032"/>
                <a:gd name="connsiteX0-1" fmla="*/ 0 w 864096"/>
                <a:gd name="connsiteY0-2" fmla="*/ 0 h 288032"/>
                <a:gd name="connsiteX1-3" fmla="*/ 864096 w 864096"/>
                <a:gd name="connsiteY1-4" fmla="*/ 0 h 288032"/>
                <a:gd name="connsiteX2-5" fmla="*/ 864096 w 864096"/>
                <a:gd name="connsiteY2-6" fmla="*/ 288032 h 288032"/>
                <a:gd name="connsiteX3-7" fmla="*/ 362858 w 864096"/>
                <a:gd name="connsiteY3-8" fmla="*/ 259003 h 288032"/>
                <a:gd name="connsiteX4-9" fmla="*/ 0 w 864096"/>
                <a:gd name="connsiteY4-10" fmla="*/ 0 h 288032"/>
                <a:gd name="connsiteX0-11" fmla="*/ 0 w 1197925"/>
                <a:gd name="connsiteY0-12" fmla="*/ 0 h 259003"/>
                <a:gd name="connsiteX1-13" fmla="*/ 864096 w 1197925"/>
                <a:gd name="connsiteY1-14" fmla="*/ 0 h 259003"/>
                <a:gd name="connsiteX2-15" fmla="*/ 1197925 w 1197925"/>
                <a:gd name="connsiteY2-16" fmla="*/ 229974 h 259003"/>
                <a:gd name="connsiteX3-17" fmla="*/ 362858 w 1197925"/>
                <a:gd name="connsiteY3-18" fmla="*/ 259003 h 259003"/>
                <a:gd name="connsiteX4-19" fmla="*/ 0 w 1197925"/>
                <a:gd name="connsiteY4-20" fmla="*/ 0 h 259003"/>
                <a:gd name="connsiteX0-21" fmla="*/ 0 w 1197925"/>
                <a:gd name="connsiteY0-22" fmla="*/ 0 h 259003"/>
                <a:gd name="connsiteX1-23" fmla="*/ 718953 w 1197925"/>
                <a:gd name="connsiteY1-24" fmla="*/ 0 h 259003"/>
                <a:gd name="connsiteX2-25" fmla="*/ 1197925 w 1197925"/>
                <a:gd name="connsiteY2-26" fmla="*/ 229974 h 259003"/>
                <a:gd name="connsiteX3-27" fmla="*/ 362858 w 1197925"/>
                <a:gd name="connsiteY3-28" fmla="*/ 259003 h 259003"/>
                <a:gd name="connsiteX4-29" fmla="*/ 0 w 1197925"/>
                <a:gd name="connsiteY4-30" fmla="*/ 0 h 259003"/>
                <a:gd name="connsiteX0-31" fmla="*/ 0 w 1197925"/>
                <a:gd name="connsiteY0-32" fmla="*/ 43543 h 302546"/>
                <a:gd name="connsiteX1-33" fmla="*/ 733468 w 1197925"/>
                <a:gd name="connsiteY1-34" fmla="*/ 0 h 302546"/>
                <a:gd name="connsiteX2-35" fmla="*/ 1197925 w 1197925"/>
                <a:gd name="connsiteY2-36" fmla="*/ 273517 h 302546"/>
                <a:gd name="connsiteX3-37" fmla="*/ 362858 w 1197925"/>
                <a:gd name="connsiteY3-38" fmla="*/ 302546 h 302546"/>
                <a:gd name="connsiteX4-39" fmla="*/ 0 w 1197925"/>
                <a:gd name="connsiteY4-40" fmla="*/ 43543 h 302546"/>
                <a:gd name="connsiteX0-41" fmla="*/ 0 w 1219875"/>
                <a:gd name="connsiteY0-42" fmla="*/ 43543 h 302546"/>
                <a:gd name="connsiteX1-43" fmla="*/ 733468 w 1219875"/>
                <a:gd name="connsiteY1-44" fmla="*/ 0 h 302546"/>
                <a:gd name="connsiteX2-45" fmla="*/ 1219875 w 1219875"/>
                <a:gd name="connsiteY2-46" fmla="*/ 289121 h 302546"/>
                <a:gd name="connsiteX3-47" fmla="*/ 362858 w 1219875"/>
                <a:gd name="connsiteY3-48" fmla="*/ 302546 h 302546"/>
                <a:gd name="connsiteX4-49" fmla="*/ 0 w 1219875"/>
                <a:gd name="connsiteY4-50" fmla="*/ 43543 h 302546"/>
                <a:gd name="connsiteX0-51" fmla="*/ 0 w 1208900"/>
                <a:gd name="connsiteY0-52" fmla="*/ 43543 h 320330"/>
                <a:gd name="connsiteX1-53" fmla="*/ 733468 w 1208900"/>
                <a:gd name="connsiteY1-54" fmla="*/ 0 h 320330"/>
                <a:gd name="connsiteX2-55" fmla="*/ 1208900 w 1208900"/>
                <a:gd name="connsiteY2-56" fmla="*/ 320330 h 320330"/>
                <a:gd name="connsiteX3-57" fmla="*/ 362858 w 1208900"/>
                <a:gd name="connsiteY3-58" fmla="*/ 302546 h 320330"/>
                <a:gd name="connsiteX4-59" fmla="*/ 0 w 1208900"/>
                <a:gd name="connsiteY4-60" fmla="*/ 43543 h 320330"/>
                <a:gd name="connsiteX0-61" fmla="*/ 0 w 1175974"/>
                <a:gd name="connsiteY0-62" fmla="*/ 43543 h 304725"/>
                <a:gd name="connsiteX1-63" fmla="*/ 733468 w 1175974"/>
                <a:gd name="connsiteY1-64" fmla="*/ 0 h 304725"/>
                <a:gd name="connsiteX2-65" fmla="*/ 1175974 w 1175974"/>
                <a:gd name="connsiteY2-66" fmla="*/ 304725 h 304725"/>
                <a:gd name="connsiteX3-67" fmla="*/ 362858 w 1175974"/>
                <a:gd name="connsiteY3-68" fmla="*/ 302546 h 304725"/>
                <a:gd name="connsiteX4-69" fmla="*/ 0 w 1175974"/>
                <a:gd name="connsiteY4-70" fmla="*/ 43543 h 304725"/>
                <a:gd name="connsiteX0-71" fmla="*/ 0 w 1208900"/>
                <a:gd name="connsiteY0-72" fmla="*/ 43543 h 320329"/>
                <a:gd name="connsiteX1-73" fmla="*/ 733468 w 1208900"/>
                <a:gd name="connsiteY1-74" fmla="*/ 0 h 320329"/>
                <a:gd name="connsiteX2-75" fmla="*/ 1208900 w 1208900"/>
                <a:gd name="connsiteY2-76" fmla="*/ 320329 h 320329"/>
                <a:gd name="connsiteX3-77" fmla="*/ 362858 w 1208900"/>
                <a:gd name="connsiteY3-78" fmla="*/ 302546 h 320329"/>
                <a:gd name="connsiteX4-79" fmla="*/ 0 w 1208900"/>
                <a:gd name="connsiteY4-80" fmla="*/ 43543 h 320329"/>
                <a:gd name="connsiteX0-81" fmla="*/ 0 w 1219876"/>
                <a:gd name="connsiteY0-82" fmla="*/ 43543 h 320329"/>
                <a:gd name="connsiteX1-83" fmla="*/ 733468 w 1219876"/>
                <a:gd name="connsiteY1-84" fmla="*/ 0 h 320329"/>
                <a:gd name="connsiteX2-85" fmla="*/ 1219876 w 1219876"/>
                <a:gd name="connsiteY2-86" fmla="*/ 320329 h 320329"/>
                <a:gd name="connsiteX3-87" fmla="*/ 362858 w 1219876"/>
                <a:gd name="connsiteY3-88" fmla="*/ 302546 h 320329"/>
                <a:gd name="connsiteX4-89" fmla="*/ 0 w 1219876"/>
                <a:gd name="connsiteY4-90" fmla="*/ 43543 h 320329"/>
                <a:gd name="connsiteX0-91" fmla="*/ 0 w 1219876"/>
                <a:gd name="connsiteY0-92" fmla="*/ 43543 h 320329"/>
                <a:gd name="connsiteX1-93" fmla="*/ 733468 w 1219876"/>
                <a:gd name="connsiteY1-94" fmla="*/ 0 h 320329"/>
                <a:gd name="connsiteX2-95" fmla="*/ 1219876 w 1219876"/>
                <a:gd name="connsiteY2-96" fmla="*/ 320329 h 320329"/>
                <a:gd name="connsiteX3-97" fmla="*/ 329931 w 1219876"/>
                <a:gd name="connsiteY3-98" fmla="*/ 319068 h 320329"/>
                <a:gd name="connsiteX4-99" fmla="*/ 0 w 1219876"/>
                <a:gd name="connsiteY4-100" fmla="*/ 43543 h 320329"/>
                <a:gd name="connsiteX0-101" fmla="*/ 0 w 1219876"/>
                <a:gd name="connsiteY0-102" fmla="*/ 27021 h 303807"/>
                <a:gd name="connsiteX1-103" fmla="*/ 788345 w 1219876"/>
                <a:gd name="connsiteY1-104" fmla="*/ 0 h 303807"/>
                <a:gd name="connsiteX2-105" fmla="*/ 1219876 w 1219876"/>
                <a:gd name="connsiteY2-106" fmla="*/ 303807 h 303807"/>
                <a:gd name="connsiteX3-107" fmla="*/ 329931 w 1219876"/>
                <a:gd name="connsiteY3-108" fmla="*/ 302546 h 303807"/>
                <a:gd name="connsiteX4-109" fmla="*/ 0 w 1219876"/>
                <a:gd name="connsiteY4-110" fmla="*/ 27021 h 303807"/>
                <a:gd name="connsiteX0-111" fmla="*/ 0 w 1219876"/>
                <a:gd name="connsiteY0-112" fmla="*/ 27021 h 303807"/>
                <a:gd name="connsiteX1-113" fmla="*/ 788345 w 1219876"/>
                <a:gd name="connsiteY1-114" fmla="*/ 0 h 303807"/>
                <a:gd name="connsiteX2-115" fmla="*/ 1219876 w 1219876"/>
                <a:gd name="connsiteY2-116" fmla="*/ 303807 h 303807"/>
                <a:gd name="connsiteX3-117" fmla="*/ 329931 w 1219876"/>
                <a:gd name="connsiteY3-118" fmla="*/ 302546 h 303807"/>
                <a:gd name="connsiteX4-119" fmla="*/ 0 w 1219876"/>
                <a:gd name="connsiteY4-120" fmla="*/ 27021 h 303807"/>
                <a:gd name="connsiteX0-121" fmla="*/ 0 w 1289468"/>
                <a:gd name="connsiteY0-122" fmla="*/ 27021 h 302546"/>
                <a:gd name="connsiteX1-123" fmla="*/ 788345 w 1289468"/>
                <a:gd name="connsiteY1-124" fmla="*/ 0 h 302546"/>
                <a:gd name="connsiteX2-125" fmla="*/ 1289468 w 1289468"/>
                <a:gd name="connsiteY2-126" fmla="*/ 252968 h 302546"/>
                <a:gd name="connsiteX3-127" fmla="*/ 329931 w 1289468"/>
                <a:gd name="connsiteY3-128" fmla="*/ 302546 h 302546"/>
                <a:gd name="connsiteX4-129" fmla="*/ 0 w 1289468"/>
                <a:gd name="connsiteY4-130" fmla="*/ 27021 h 302546"/>
                <a:gd name="connsiteX0-131" fmla="*/ 0 w 1289468"/>
                <a:gd name="connsiteY0-132" fmla="*/ 27021 h 252968"/>
                <a:gd name="connsiteX1-133" fmla="*/ 788345 w 1289468"/>
                <a:gd name="connsiteY1-134" fmla="*/ 0 h 252968"/>
                <a:gd name="connsiteX2-135" fmla="*/ 1289468 w 1289468"/>
                <a:gd name="connsiteY2-136" fmla="*/ 252968 h 252968"/>
                <a:gd name="connsiteX3-137" fmla="*/ 329931 w 1289468"/>
                <a:gd name="connsiteY3-138" fmla="*/ 226288 h 252968"/>
                <a:gd name="connsiteX4-139" fmla="*/ 0 w 1289468"/>
                <a:gd name="connsiteY4-140" fmla="*/ 27021 h 2529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89468" h="252968">
                  <a:moveTo>
                    <a:pt x="0" y="27021"/>
                  </a:moveTo>
                  <a:lnTo>
                    <a:pt x="788345" y="0"/>
                  </a:lnTo>
                  <a:lnTo>
                    <a:pt x="1289468" y="252968"/>
                  </a:lnTo>
                  <a:lnTo>
                    <a:pt x="329931" y="226288"/>
                  </a:lnTo>
                  <a:lnTo>
                    <a:pt x="0" y="2702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2" name="矩形 1"/>
            <p:cNvSpPr/>
            <p:nvPr/>
          </p:nvSpPr>
          <p:spPr>
            <a:xfrm>
              <a:off x="4664449" y="2697728"/>
              <a:ext cx="433835" cy="4356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6" name="矩形 60"/>
            <p:cNvSpPr/>
            <p:nvPr/>
          </p:nvSpPr>
          <p:spPr>
            <a:xfrm>
              <a:off x="4592694" y="2649478"/>
              <a:ext cx="362002" cy="693041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  <a:gd name="connsiteX0-21" fmla="*/ 0 w 512531"/>
                <a:gd name="connsiteY0-22" fmla="*/ 0 h 765444"/>
                <a:gd name="connsiteX1-23" fmla="*/ 498016 w 512531"/>
                <a:gd name="connsiteY1-24" fmla="*/ 181493 h 765444"/>
                <a:gd name="connsiteX2-25" fmla="*/ 512531 w 512531"/>
                <a:gd name="connsiteY2-26" fmla="*/ 765444 h 765444"/>
                <a:gd name="connsiteX3-27" fmla="*/ 0 w 512531"/>
                <a:gd name="connsiteY3-28" fmla="*/ 475159 h 765444"/>
                <a:gd name="connsiteX4-29" fmla="*/ 0 w 512531"/>
                <a:gd name="connsiteY4-30" fmla="*/ 0 h 765444"/>
                <a:gd name="connsiteX0-31" fmla="*/ 57594 w 512531"/>
                <a:gd name="connsiteY0-32" fmla="*/ 0 h 836153"/>
                <a:gd name="connsiteX1-33" fmla="*/ 498016 w 512531"/>
                <a:gd name="connsiteY1-34" fmla="*/ 252202 h 836153"/>
                <a:gd name="connsiteX2-35" fmla="*/ 512531 w 512531"/>
                <a:gd name="connsiteY2-36" fmla="*/ 836153 h 836153"/>
                <a:gd name="connsiteX3-37" fmla="*/ 0 w 512531"/>
                <a:gd name="connsiteY3-38" fmla="*/ 545868 h 836153"/>
                <a:gd name="connsiteX4-39" fmla="*/ 57594 w 512531"/>
                <a:gd name="connsiteY4-40" fmla="*/ 0 h 836153"/>
                <a:gd name="connsiteX0-41" fmla="*/ 19198 w 512531"/>
                <a:gd name="connsiteY0-42" fmla="*/ 0 h 765446"/>
                <a:gd name="connsiteX1-43" fmla="*/ 498016 w 512531"/>
                <a:gd name="connsiteY1-44" fmla="*/ 181495 h 765446"/>
                <a:gd name="connsiteX2-45" fmla="*/ 512531 w 512531"/>
                <a:gd name="connsiteY2-46" fmla="*/ 765446 h 765446"/>
                <a:gd name="connsiteX3-47" fmla="*/ 0 w 512531"/>
                <a:gd name="connsiteY3-48" fmla="*/ 475161 h 765446"/>
                <a:gd name="connsiteX4-49" fmla="*/ 19198 w 512531"/>
                <a:gd name="connsiteY4-50" fmla="*/ 0 h 765446"/>
                <a:gd name="connsiteX0-51" fmla="*/ 0 w 531729"/>
                <a:gd name="connsiteY0-52" fmla="*/ 0 h 718306"/>
                <a:gd name="connsiteX1-53" fmla="*/ 517214 w 531729"/>
                <a:gd name="connsiteY1-54" fmla="*/ 134355 h 718306"/>
                <a:gd name="connsiteX2-55" fmla="*/ 531729 w 531729"/>
                <a:gd name="connsiteY2-56" fmla="*/ 718306 h 718306"/>
                <a:gd name="connsiteX3-57" fmla="*/ 19198 w 531729"/>
                <a:gd name="connsiteY3-58" fmla="*/ 428021 h 718306"/>
                <a:gd name="connsiteX4-59" fmla="*/ 0 w 531729"/>
                <a:gd name="connsiteY4-60" fmla="*/ 0 h 718306"/>
                <a:gd name="connsiteX0-61" fmla="*/ 19199 w 550928"/>
                <a:gd name="connsiteY0-62" fmla="*/ 0 h 718306"/>
                <a:gd name="connsiteX1-63" fmla="*/ 536413 w 550928"/>
                <a:gd name="connsiteY1-64" fmla="*/ 134355 h 718306"/>
                <a:gd name="connsiteX2-65" fmla="*/ 550928 w 550928"/>
                <a:gd name="connsiteY2-66" fmla="*/ 718306 h 718306"/>
                <a:gd name="connsiteX3-67" fmla="*/ 0 w 550928"/>
                <a:gd name="connsiteY3-68" fmla="*/ 545869 h 718306"/>
                <a:gd name="connsiteX4-69" fmla="*/ 19199 w 550928"/>
                <a:gd name="connsiteY4-70" fmla="*/ 0 h 718306"/>
                <a:gd name="connsiteX0-71" fmla="*/ 0 w 531729"/>
                <a:gd name="connsiteY0-72" fmla="*/ 0 h 718306"/>
                <a:gd name="connsiteX1-73" fmla="*/ 517214 w 531729"/>
                <a:gd name="connsiteY1-74" fmla="*/ 134355 h 718306"/>
                <a:gd name="connsiteX2-75" fmla="*/ 531729 w 531729"/>
                <a:gd name="connsiteY2-76" fmla="*/ 718306 h 718306"/>
                <a:gd name="connsiteX3-77" fmla="*/ 38395 w 531729"/>
                <a:gd name="connsiteY3-78" fmla="*/ 569438 h 718306"/>
                <a:gd name="connsiteX4-79" fmla="*/ 0 w 531729"/>
                <a:gd name="connsiteY4-80" fmla="*/ 0 h 718306"/>
                <a:gd name="connsiteX0-81" fmla="*/ 0 w 493334"/>
                <a:gd name="connsiteY0-82" fmla="*/ 0 h 789015"/>
                <a:gd name="connsiteX1-83" fmla="*/ 478819 w 493334"/>
                <a:gd name="connsiteY1-84" fmla="*/ 205064 h 789015"/>
                <a:gd name="connsiteX2-85" fmla="*/ 493334 w 493334"/>
                <a:gd name="connsiteY2-86" fmla="*/ 789015 h 789015"/>
                <a:gd name="connsiteX3-87" fmla="*/ 0 w 493334"/>
                <a:gd name="connsiteY3-88" fmla="*/ 640147 h 789015"/>
                <a:gd name="connsiteX4-89" fmla="*/ 0 w 493334"/>
                <a:gd name="connsiteY4-90" fmla="*/ 0 h 789015"/>
                <a:gd name="connsiteX0-91" fmla="*/ 0 w 512532"/>
                <a:gd name="connsiteY0-92" fmla="*/ 0 h 954002"/>
                <a:gd name="connsiteX1-93" fmla="*/ 478819 w 512532"/>
                <a:gd name="connsiteY1-94" fmla="*/ 205064 h 954002"/>
                <a:gd name="connsiteX2-95" fmla="*/ 512532 w 512532"/>
                <a:gd name="connsiteY2-96" fmla="*/ 954002 h 954002"/>
                <a:gd name="connsiteX3-97" fmla="*/ 0 w 512532"/>
                <a:gd name="connsiteY3-98" fmla="*/ 640147 h 954002"/>
                <a:gd name="connsiteX4-99" fmla="*/ 0 w 512532"/>
                <a:gd name="connsiteY4-100" fmla="*/ 0 h 954002"/>
                <a:gd name="connsiteX0-101" fmla="*/ 0 w 478819"/>
                <a:gd name="connsiteY0-102" fmla="*/ 0 h 954002"/>
                <a:gd name="connsiteX1-103" fmla="*/ 478819 w 478819"/>
                <a:gd name="connsiteY1-104" fmla="*/ 205064 h 954002"/>
                <a:gd name="connsiteX2-105" fmla="*/ 454939 w 478819"/>
                <a:gd name="connsiteY2-106" fmla="*/ 954002 h 954002"/>
                <a:gd name="connsiteX3-107" fmla="*/ 0 w 478819"/>
                <a:gd name="connsiteY3-108" fmla="*/ 640147 h 954002"/>
                <a:gd name="connsiteX4-109" fmla="*/ 0 w 478819"/>
                <a:gd name="connsiteY4-110" fmla="*/ 0 h 954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78819" h="954002">
                  <a:moveTo>
                    <a:pt x="0" y="0"/>
                  </a:moveTo>
                  <a:lnTo>
                    <a:pt x="478819" y="205064"/>
                  </a:lnTo>
                  <a:lnTo>
                    <a:pt x="454939" y="954002"/>
                  </a:lnTo>
                  <a:lnTo>
                    <a:pt x="0" y="640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6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utoUpdateAnimBg="0" uiExpand="1" build="p"/>
      <p:bldP spid="71686" grpId="0" bldLvl="0" animBg="1" autoUpdateAnimBg="0"/>
      <p:bldP spid="71687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5866" y="1264198"/>
            <a:ext cx="1516380" cy="411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课堂小结：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01431" y="1675745"/>
            <a:ext cx="5353987" cy="4236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1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一、三面投影体系：主视图                    俯视图                    左视图：从左向右的观察   二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、三视图的规律：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1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、主视图和俯视图都反映了物体的长度，长对正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2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、主视图和左视图都反映了物体的高度，高平齐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3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、俯视图和左视图都反映了物体的宽度，宽相等</a:t>
            </a:r>
            <a:endParaRPr lang="zh-CN" altLang="en-US" sz="1600"/>
          </a:p>
          <a:p>
            <a:pPr marL="0" indent="0" algn="l"/>
            <a:r>
              <a:rPr lang="zh-CN" altLang="en-US" sz="1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三、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三视图的作图步骤：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1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、分析物体结构形状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2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、选择主视图：以能观察到更多物体细节的方向为主视图，尽量减少主视图中虚线的使用。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3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、作出主视图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4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、作出俯视图和左视图。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5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检查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6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标注尺寸</a:t>
            </a:r>
            <a:endParaRPr lang="en-US" altLang="zh-CN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、描深</a:t>
            </a:r>
            <a:r>
              <a:rPr lang="zh-CN" altLang="en-US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轮廓线</a:t>
            </a:r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1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1547283" y="1483036"/>
            <a:ext cx="367253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</a:t>
            </a:r>
            <a:r>
              <a:rPr kumimoji="1" lang="zh-CN" altLang="en-US" sz="2400" b="1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绘图实例：</a:t>
            </a:r>
            <a:endParaRPr kumimoji="1" lang="zh-CN" altLang="en-US" sz="2400" b="1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2" name="图片 3" descr="19"/>
          <p:cNvPicPr>
            <a:picLocks noChangeAspect="1"/>
          </p:cNvPicPr>
          <p:nvPr/>
        </p:nvPicPr>
        <p:blipFill>
          <a:blip r:embed="rId2">
            <a:lum contrast="30000"/>
          </a:blip>
          <a:srcRect l="53995" t="-3482" b="3482"/>
          <a:stretch>
            <a:fillRect/>
          </a:stretch>
        </p:blipFill>
        <p:spPr>
          <a:xfrm>
            <a:off x="1485900" y="2829878"/>
            <a:ext cx="2358390" cy="220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600835" y="2022793"/>
            <a:ext cx="5455920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21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1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、根据立体图，补全俯视图和左视图</a:t>
            </a:r>
            <a:endParaRPr kumimoji="1" lang="en-US" altLang="zh-CN" sz="2100" b="1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974590" y="2893378"/>
            <a:ext cx="2648585" cy="2143760"/>
            <a:chOff x="7834" y="2744"/>
            <a:chExt cx="4171" cy="337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7860" y="3886"/>
              <a:ext cx="2086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860" y="2744"/>
              <a:ext cx="0" cy="114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41" y="2744"/>
              <a:ext cx="544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860" y="2744"/>
              <a:ext cx="653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293" y="2744"/>
              <a:ext cx="653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513" y="3143"/>
              <a:ext cx="794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946" y="2744"/>
              <a:ext cx="0" cy="114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860" y="3424"/>
              <a:ext cx="2086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513" y="2744"/>
              <a:ext cx="0" cy="399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293" y="2744"/>
              <a:ext cx="0" cy="399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834" y="6120"/>
              <a:ext cx="2086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834" y="4978"/>
              <a:ext cx="0" cy="114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920" y="4978"/>
              <a:ext cx="0" cy="114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834" y="4986"/>
              <a:ext cx="2086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0841" y="2744"/>
              <a:ext cx="0" cy="1142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0844" y="3872"/>
              <a:ext cx="1161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385" y="2744"/>
              <a:ext cx="0" cy="653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388" y="3383"/>
              <a:ext cx="617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2005" y="3383"/>
              <a:ext cx="0" cy="489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4974590" y="3146743"/>
            <a:ext cx="2256790" cy="1457960"/>
            <a:chOff x="7834" y="3154"/>
            <a:chExt cx="3554" cy="229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9267" y="5450"/>
              <a:ext cx="653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487" y="4997"/>
              <a:ext cx="0" cy="453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9293" y="4997"/>
              <a:ext cx="0" cy="453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834" y="5450"/>
              <a:ext cx="653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0844" y="3154"/>
              <a:ext cx="544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0836" name="Line 4"/>
          <p:cNvSpPr>
            <a:spLocks noChangeShapeType="1"/>
          </p:cNvSpPr>
          <p:nvPr/>
        </p:nvSpPr>
        <p:spPr bwMode="auto">
          <a:xfrm flipH="1" flipV="1">
            <a:off x="3198264" y="4426831"/>
            <a:ext cx="114320" cy="11432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100"/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113229" y="4547898"/>
            <a:ext cx="1058651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rPr>
              <a:t>主视</a:t>
            </a:r>
            <a:endParaRPr kumimoji="1"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62095" y="1980891"/>
            <a:ext cx="3375775" cy="3241449"/>
            <a:chOff x="6758" y="1105"/>
            <a:chExt cx="7087" cy="6805"/>
          </a:xfrm>
        </p:grpSpPr>
        <p:sp>
          <p:nvSpPr>
            <p:cNvPr id="120851" name="Line 19"/>
            <p:cNvSpPr>
              <a:spLocks noChangeShapeType="1"/>
            </p:cNvSpPr>
            <p:nvPr/>
          </p:nvSpPr>
          <p:spPr bwMode="auto">
            <a:xfrm>
              <a:off x="6758" y="2997"/>
              <a:ext cx="0" cy="372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59" name="Line 27"/>
            <p:cNvSpPr>
              <a:spLocks noChangeShapeType="1"/>
            </p:cNvSpPr>
            <p:nvPr/>
          </p:nvSpPr>
          <p:spPr bwMode="auto">
            <a:xfrm>
              <a:off x="7663" y="3600"/>
              <a:ext cx="0" cy="26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0" name="Line 28"/>
            <p:cNvSpPr>
              <a:spLocks noChangeShapeType="1"/>
            </p:cNvSpPr>
            <p:nvPr/>
          </p:nvSpPr>
          <p:spPr bwMode="auto">
            <a:xfrm>
              <a:off x="9478" y="3600"/>
              <a:ext cx="0" cy="26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3" name="Line 31"/>
            <p:cNvSpPr>
              <a:spLocks noChangeShapeType="1"/>
            </p:cNvSpPr>
            <p:nvPr/>
          </p:nvSpPr>
          <p:spPr bwMode="auto">
            <a:xfrm>
              <a:off x="9518" y="5131"/>
              <a:ext cx="1586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4" name="Line 32"/>
            <p:cNvSpPr>
              <a:spLocks noChangeShapeType="1"/>
            </p:cNvSpPr>
            <p:nvPr/>
          </p:nvSpPr>
          <p:spPr bwMode="auto">
            <a:xfrm>
              <a:off x="9479" y="6800"/>
              <a:ext cx="3294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5" name="Line 33"/>
            <p:cNvSpPr>
              <a:spLocks noChangeShapeType="1"/>
            </p:cNvSpPr>
            <p:nvPr/>
          </p:nvSpPr>
          <p:spPr bwMode="auto">
            <a:xfrm>
              <a:off x="9480" y="7909"/>
              <a:ext cx="4365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7" name="Line 35"/>
            <p:cNvSpPr>
              <a:spLocks noChangeShapeType="1"/>
            </p:cNvSpPr>
            <p:nvPr/>
          </p:nvSpPr>
          <p:spPr bwMode="auto">
            <a:xfrm flipV="1">
              <a:off x="11104" y="3470"/>
              <a:ext cx="0" cy="168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8" name="Line 36"/>
            <p:cNvSpPr>
              <a:spLocks noChangeShapeType="1"/>
            </p:cNvSpPr>
            <p:nvPr/>
          </p:nvSpPr>
          <p:spPr bwMode="auto">
            <a:xfrm flipV="1">
              <a:off x="12773" y="2714"/>
              <a:ext cx="1" cy="408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69" name="Line 37"/>
            <p:cNvSpPr>
              <a:spLocks noChangeShapeType="1"/>
            </p:cNvSpPr>
            <p:nvPr/>
          </p:nvSpPr>
          <p:spPr bwMode="auto">
            <a:xfrm flipH="1" flipV="1">
              <a:off x="13843" y="3621"/>
              <a:ext cx="1" cy="4289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71" name="Line 39"/>
            <p:cNvSpPr>
              <a:spLocks noChangeShapeType="1"/>
            </p:cNvSpPr>
            <p:nvPr/>
          </p:nvSpPr>
          <p:spPr bwMode="auto">
            <a:xfrm flipV="1">
              <a:off x="9479" y="3602"/>
              <a:ext cx="1784" cy="19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72" name="Line 40"/>
            <p:cNvSpPr>
              <a:spLocks noChangeShapeType="1"/>
            </p:cNvSpPr>
            <p:nvPr/>
          </p:nvSpPr>
          <p:spPr bwMode="auto">
            <a:xfrm>
              <a:off x="7814" y="1105"/>
              <a:ext cx="3001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  <p:sp>
          <p:nvSpPr>
            <p:cNvPr id="120877" name="Line 45"/>
            <p:cNvSpPr>
              <a:spLocks noChangeShapeType="1"/>
            </p:cNvSpPr>
            <p:nvPr/>
          </p:nvSpPr>
          <p:spPr bwMode="auto">
            <a:xfrm flipV="1">
              <a:off x="9479" y="2690"/>
              <a:ext cx="1596" cy="24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00"/>
            </a:p>
          </p:txBody>
        </p:sp>
      </p:grp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534422" y="2134173"/>
            <a:ext cx="2450735" cy="41148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21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21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、实 体 模 型</a:t>
            </a:r>
            <a:endParaRPr kumimoji="1" lang="zh-CN" altLang="en-US" sz="2100" b="1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89100" y="2785428"/>
            <a:ext cx="1426845" cy="1692910"/>
            <a:chOff x="5984" y="1529"/>
            <a:chExt cx="2247" cy="2666"/>
          </a:xfrm>
        </p:grpSpPr>
        <p:sp>
          <p:nvSpPr>
            <p:cNvPr id="3" name="平行四边形 2"/>
            <p:cNvSpPr/>
            <p:nvPr/>
          </p:nvSpPr>
          <p:spPr>
            <a:xfrm rot="20700000" flipH="1">
              <a:off x="6180" y="2236"/>
              <a:ext cx="1901" cy="1384"/>
            </a:xfrm>
            <a:prstGeom prst="parallelogram">
              <a:avLst/>
            </a:prstGeom>
            <a:solidFill>
              <a:srgbClr val="007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984" y="2563"/>
              <a:ext cx="725" cy="1632"/>
            </a:xfrm>
            <a:custGeom>
              <a:avLst/>
              <a:gdLst>
                <a:gd name="connsiteX0" fmla="*/ 0 w 725"/>
                <a:gd name="connsiteY0" fmla="*/ 0 h 1632"/>
                <a:gd name="connsiteX1" fmla="*/ 725 w 725"/>
                <a:gd name="connsiteY1" fmla="*/ 1160 h 1632"/>
                <a:gd name="connsiteX2" fmla="*/ 707 w 725"/>
                <a:gd name="connsiteY2" fmla="*/ 1632 h 1632"/>
                <a:gd name="connsiteX3" fmla="*/ 18 w 725"/>
                <a:gd name="connsiteY3" fmla="*/ 489 h 1632"/>
                <a:gd name="connsiteX4" fmla="*/ 0 w 725"/>
                <a:gd name="connsiteY4" fmla="*/ 0 h 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" h="1632">
                  <a:moveTo>
                    <a:pt x="0" y="0"/>
                  </a:moveTo>
                  <a:lnTo>
                    <a:pt x="725" y="1160"/>
                  </a:lnTo>
                  <a:lnTo>
                    <a:pt x="707" y="1632"/>
                  </a:lnTo>
                  <a:lnTo>
                    <a:pt x="18" y="4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9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709" y="3342"/>
              <a:ext cx="1523" cy="853"/>
            </a:xfrm>
            <a:custGeom>
              <a:avLst/>
              <a:gdLst>
                <a:gd name="connsiteX0" fmla="*/ 0 w 1523"/>
                <a:gd name="connsiteY0" fmla="*/ 399 h 853"/>
                <a:gd name="connsiteX1" fmla="*/ 1523 w 1523"/>
                <a:gd name="connsiteY1" fmla="*/ 0 h 853"/>
                <a:gd name="connsiteX2" fmla="*/ 1523 w 1523"/>
                <a:gd name="connsiteY2" fmla="*/ 454 h 853"/>
                <a:gd name="connsiteX3" fmla="*/ 0 w 1523"/>
                <a:gd name="connsiteY3" fmla="*/ 853 h 853"/>
                <a:gd name="connsiteX4" fmla="*/ 0 w 1523"/>
                <a:gd name="connsiteY4" fmla="*/ 399 h 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" h="853">
                  <a:moveTo>
                    <a:pt x="0" y="399"/>
                  </a:moveTo>
                  <a:lnTo>
                    <a:pt x="1523" y="0"/>
                  </a:lnTo>
                  <a:lnTo>
                    <a:pt x="1523" y="454"/>
                  </a:lnTo>
                  <a:lnTo>
                    <a:pt x="0" y="853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007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984" y="1529"/>
              <a:ext cx="925" cy="1596"/>
            </a:xfrm>
            <a:custGeom>
              <a:avLst/>
              <a:gdLst>
                <a:gd name="connsiteX0" fmla="*/ 0 w 925"/>
                <a:gd name="connsiteY0" fmla="*/ 109 h 1596"/>
                <a:gd name="connsiteX1" fmla="*/ 562 w 925"/>
                <a:gd name="connsiteY1" fmla="*/ 0 h 1596"/>
                <a:gd name="connsiteX2" fmla="*/ 925 w 925"/>
                <a:gd name="connsiteY2" fmla="*/ 1442 h 1596"/>
                <a:gd name="connsiteX3" fmla="*/ 417 w 925"/>
                <a:gd name="connsiteY3" fmla="*/ 1596 h 1596"/>
                <a:gd name="connsiteX4" fmla="*/ 0 w 925"/>
                <a:gd name="connsiteY4" fmla="*/ 109 h 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5" h="1596">
                  <a:moveTo>
                    <a:pt x="0" y="109"/>
                  </a:moveTo>
                  <a:lnTo>
                    <a:pt x="562" y="0"/>
                  </a:lnTo>
                  <a:lnTo>
                    <a:pt x="925" y="1442"/>
                  </a:lnTo>
                  <a:lnTo>
                    <a:pt x="417" y="1596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7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984" y="1638"/>
              <a:ext cx="422" cy="1595"/>
            </a:xfrm>
            <a:custGeom>
              <a:avLst/>
              <a:gdLst>
                <a:gd name="connsiteX0" fmla="*/ 0 w 422"/>
                <a:gd name="connsiteY0" fmla="*/ 942 h 1595"/>
                <a:gd name="connsiteX1" fmla="*/ 18 w 422"/>
                <a:gd name="connsiteY1" fmla="*/ 0 h 1595"/>
                <a:gd name="connsiteX2" fmla="*/ 422 w 422"/>
                <a:gd name="connsiteY2" fmla="*/ 1595 h 1595"/>
                <a:gd name="connsiteX3" fmla="*/ 0 w 422"/>
                <a:gd name="connsiteY3" fmla="*/ 942 h 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" h="1595">
                  <a:moveTo>
                    <a:pt x="0" y="942"/>
                  </a:moveTo>
                  <a:lnTo>
                    <a:pt x="18" y="0"/>
                  </a:lnTo>
                  <a:lnTo>
                    <a:pt x="422" y="1595"/>
                  </a:lnTo>
                  <a:lnTo>
                    <a:pt x="0" y="942"/>
                  </a:lnTo>
                  <a:close/>
                </a:path>
              </a:pathLst>
            </a:custGeom>
            <a:solidFill>
              <a:srgbClr val="00579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61180" y="1944053"/>
            <a:ext cx="3388360" cy="3278505"/>
            <a:chOff x="6868" y="808"/>
            <a:chExt cx="5336" cy="5163"/>
          </a:xfrm>
        </p:grpSpPr>
        <p:grpSp>
          <p:nvGrpSpPr>
            <p:cNvPr id="28" name="组合 27"/>
            <p:cNvGrpSpPr/>
            <p:nvPr/>
          </p:nvGrpSpPr>
          <p:grpSpPr>
            <a:xfrm>
              <a:off x="6868" y="826"/>
              <a:ext cx="2040" cy="1927"/>
              <a:chOff x="6747" y="422"/>
              <a:chExt cx="2040" cy="192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747" y="1669"/>
                <a:ext cx="2041" cy="6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747" y="422"/>
                <a:ext cx="680" cy="12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868" y="3886"/>
              <a:ext cx="2041" cy="2085"/>
              <a:chOff x="6747" y="3482"/>
              <a:chExt cx="2041" cy="192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747" y="3482"/>
                <a:ext cx="2041" cy="192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747" y="3482"/>
                <a:ext cx="680" cy="118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0119" y="808"/>
              <a:ext cx="2085" cy="1946"/>
              <a:chOff x="9546" y="404"/>
              <a:chExt cx="2085" cy="1946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0724" y="1669"/>
                <a:ext cx="9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9557" y="1669"/>
                <a:ext cx="11" cy="67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endCxn id="120869" idx="1"/>
              </p:cNvCxnSpPr>
              <p:nvPr/>
            </p:nvCxnSpPr>
            <p:spPr>
              <a:xfrm>
                <a:off x="9568" y="2335"/>
                <a:ext cx="2043" cy="1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1612" y="1674"/>
                <a:ext cx="11" cy="67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9546" y="404"/>
                <a:ext cx="11" cy="126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9593" y="423"/>
                <a:ext cx="1236" cy="12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 flipV="1">
                <a:off x="9582" y="1669"/>
                <a:ext cx="1226" cy="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4146106" y="1886528"/>
            <a:ext cx="3815907" cy="3536775"/>
            <a:chOff x="7591" y="1211"/>
            <a:chExt cx="8011" cy="742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591" y="1211"/>
              <a:ext cx="7768" cy="7136"/>
              <a:chOff x="7591" y="1211"/>
              <a:chExt cx="7768" cy="7136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591" y="4730"/>
                <a:ext cx="776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11632" y="1211"/>
                <a:ext cx="0" cy="713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8" name="直接连接符 107"/>
            <p:cNvCxnSpPr>
              <a:endCxn id="120866" idx="1"/>
            </p:cNvCxnSpPr>
            <p:nvPr/>
          </p:nvCxnSpPr>
          <p:spPr>
            <a:xfrm>
              <a:off x="11633" y="4730"/>
              <a:ext cx="3969" cy="39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1533948" y="1511611"/>
            <a:ext cx="367253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</a:t>
            </a:r>
            <a:r>
              <a:rPr kumimoji="1" lang="zh-CN" altLang="en-US" sz="2400" b="1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绘图实例：</a:t>
            </a:r>
            <a:endParaRPr kumimoji="1" lang="zh-CN" altLang="en-US" sz="2400" b="1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1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bldLvl="0" animBg="1"/>
      <p:bldP spid="120837" grpId="0" bldLvl="0" animBg="1" autoUpdateAnimBg="0"/>
      <p:bldP spid="118787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-12700"/>
            <a:ext cx="9157335" cy="6883400"/>
          </a:xfrm>
          <a:prstGeom prst="rect">
            <a:avLst/>
          </a:prstGeom>
        </p:spPr>
      </p:pic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444625" y="1530668"/>
            <a:ext cx="626872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/>
              <a:t>知识目标：了解三视图成图原理</a:t>
            </a:r>
            <a:endParaRPr lang="en-US" altLang="zh-CN" sz="2100" dirty="0"/>
          </a:p>
          <a:p>
            <a:pPr eaLnBrk="1" hangingPunct="1"/>
            <a:r>
              <a:rPr lang="en-US" altLang="zh-CN" sz="2100" dirty="0"/>
              <a:t>                      </a:t>
            </a:r>
            <a:r>
              <a:rPr lang="zh-CN" altLang="en-US" sz="2100" dirty="0"/>
              <a:t>掌握三视图一般绘制步骤和规律</a:t>
            </a:r>
            <a:endParaRPr lang="en-US" altLang="zh-CN" sz="2100" dirty="0"/>
          </a:p>
          <a:p>
            <a:pPr eaLnBrk="1" hangingPunct="1"/>
            <a:r>
              <a:rPr lang="zh-CN" altLang="en-US" sz="2100" dirty="0"/>
              <a:t>能力目标：掌握简单三视图的绘制，学会规范作图的方法和技能</a:t>
            </a:r>
            <a:endParaRPr lang="en-US" altLang="zh-CN" sz="2100" dirty="0"/>
          </a:p>
          <a:p>
            <a:pPr eaLnBrk="1" hangingPunct="1"/>
            <a:r>
              <a:rPr lang="zh-CN" altLang="en-US" sz="2100" dirty="0"/>
              <a:t>情感态度目标：感受技术交流中的三视图的作用，养成细致、严谨的态度</a:t>
            </a:r>
            <a:endParaRPr lang="en-US" altLang="zh-CN" sz="2100" dirty="0"/>
          </a:p>
          <a:p>
            <a:pPr eaLnBrk="1" hangingPunct="1"/>
            <a:r>
              <a:rPr lang="zh-CN" altLang="en-US" sz="2100" dirty="0"/>
              <a:t>教学重点：掌握简单物体的三视图绘制方法步骤和规律</a:t>
            </a:r>
            <a:endParaRPr lang="en-US" altLang="zh-CN" sz="2100" dirty="0"/>
          </a:p>
          <a:p>
            <a:pPr eaLnBrk="1" hangingPunct="1"/>
            <a:r>
              <a:rPr lang="zh-CN" altLang="en-US" sz="2100" dirty="0"/>
              <a:t>教学难点：能规范绘制简单三视图</a:t>
            </a:r>
            <a:endParaRPr lang="zh-CN" altLang="en-US" sz="2100" dirty="0"/>
          </a:p>
        </p:txBody>
      </p:sp>
      <p:sp>
        <p:nvSpPr>
          <p:cNvPr id="87069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-6985" y="635"/>
            <a:ext cx="9157335" cy="6856730"/>
          </a:xfrm>
          <a:prstGeom prst="rect">
            <a:avLst/>
          </a:prstGeom>
        </p:spPr>
      </p:pic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6384683" y="1217274"/>
            <a:ext cx="1783080" cy="41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投影和投影法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499870" y="2508250"/>
            <a:ext cx="6362700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投影法：在平面上画出物理投影的原理和方法，并用来表示物体的形状和大小。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2145081" y="3209505"/>
            <a:ext cx="323088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投影线：产生投影的光线。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投影面：影子所在的平面。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投影：物体产生的影子。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3" name="TextBox 1"/>
          <p:cNvSpPr txBox="1">
            <a:spLocks noChangeArrowheads="1"/>
          </p:cNvSpPr>
          <p:nvPr/>
        </p:nvSpPr>
        <p:spPr bwMode="auto">
          <a:xfrm>
            <a:off x="1500505" y="1807210"/>
            <a:ext cx="636206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投影：在阳光和灯光的照射下，物体在地面或墙面上就会出现它的影子，这就是物体的投影。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4" name="组合 17"/>
          <p:cNvGrpSpPr/>
          <p:nvPr/>
        </p:nvGrpSpPr>
        <p:grpSpPr bwMode="auto">
          <a:xfrm>
            <a:off x="2145273" y="4431220"/>
            <a:ext cx="4551452" cy="1117794"/>
            <a:chOff x="865060" y="3861048"/>
            <a:chExt cx="6068214" cy="1489961"/>
          </a:xfrm>
        </p:grpSpPr>
        <p:sp>
          <p:nvSpPr>
            <p:cNvPr id="7175" name="TextBox 6"/>
            <p:cNvSpPr txBox="1">
              <a:spLocks noChangeArrowheads="1"/>
            </p:cNvSpPr>
            <p:nvPr/>
          </p:nvSpPr>
          <p:spPr bwMode="auto">
            <a:xfrm>
              <a:off x="865060" y="4110387"/>
              <a:ext cx="921114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投影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6" name="TextBox 7"/>
            <p:cNvSpPr txBox="1">
              <a:spLocks noChangeArrowheads="1"/>
            </p:cNvSpPr>
            <p:nvPr/>
          </p:nvSpPr>
          <p:spPr bwMode="auto">
            <a:xfrm>
              <a:off x="2260598" y="3861048"/>
              <a:ext cx="1598404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中心投影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endParaRPr>
            </a:p>
          </p:txBody>
        </p:sp>
        <p:sp>
          <p:nvSpPr>
            <p:cNvPr id="7177" name="TextBox 8"/>
            <p:cNvSpPr txBox="1">
              <a:spLocks noChangeArrowheads="1"/>
            </p:cNvSpPr>
            <p:nvPr/>
          </p:nvSpPr>
          <p:spPr bwMode="auto">
            <a:xfrm>
              <a:off x="2260599" y="4452954"/>
              <a:ext cx="1598404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hlinkClick r:id="rId2" action="ppaction://hlinksldjump"/>
                </a:rPr>
                <a:t>平行投影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endParaRPr>
            </a:p>
          </p:txBody>
        </p:sp>
        <p:sp>
          <p:nvSpPr>
            <p:cNvPr id="7178" name="TextBox 9"/>
            <p:cNvSpPr txBox="1">
              <a:spLocks noChangeArrowheads="1"/>
            </p:cNvSpPr>
            <p:nvPr/>
          </p:nvSpPr>
          <p:spPr bwMode="auto">
            <a:xfrm>
              <a:off x="4302375" y="4078089"/>
              <a:ext cx="1259759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斜投影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9" name="TextBox 10"/>
            <p:cNvSpPr txBox="1">
              <a:spLocks noChangeArrowheads="1"/>
            </p:cNvSpPr>
            <p:nvPr/>
          </p:nvSpPr>
          <p:spPr bwMode="auto">
            <a:xfrm>
              <a:off x="4348525" y="4822286"/>
              <a:ext cx="1259759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正投影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80" name="TextBox 2"/>
            <p:cNvSpPr txBox="1">
              <a:spLocks noChangeArrowheads="1"/>
            </p:cNvSpPr>
            <p:nvPr/>
          </p:nvSpPr>
          <p:spPr bwMode="auto">
            <a:xfrm>
              <a:off x="6012160" y="4822842"/>
              <a:ext cx="921114" cy="52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</a:rPr>
                <a:t>视图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1511562" y="4005177"/>
              <a:ext cx="753829" cy="3206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endCxn id="7177" idx="1"/>
            </p:cNvCxnSpPr>
            <p:nvPr/>
          </p:nvCxnSpPr>
          <p:spPr>
            <a:xfrm>
              <a:off x="1512409" y="4394587"/>
              <a:ext cx="748748" cy="3231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177" idx="3"/>
              <a:endCxn id="7178" idx="1"/>
            </p:cNvCxnSpPr>
            <p:nvPr/>
          </p:nvCxnSpPr>
          <p:spPr>
            <a:xfrm flipV="1">
              <a:off x="3859454" y="4342800"/>
              <a:ext cx="442778" cy="3749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459006" y="4650898"/>
              <a:ext cx="922439" cy="3682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endCxn id="7180" idx="1"/>
            </p:cNvCxnSpPr>
            <p:nvPr/>
          </p:nvCxnSpPr>
          <p:spPr>
            <a:xfrm>
              <a:off x="5361359" y="5085811"/>
              <a:ext cx="650947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863090" y="5768023"/>
            <a:ext cx="55454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用正投影所得的物体投影叫做视图</a:t>
            </a:r>
            <a:endParaRPr lang="zh-CN" altLang="en-US" sz="2800" b="1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-635"/>
            <a:ext cx="9157335" cy="6844665"/>
          </a:xfrm>
          <a:prstGeom prst="rect">
            <a:avLst/>
          </a:prstGeom>
        </p:spPr>
      </p:pic>
      <p:sp>
        <p:nvSpPr>
          <p:cNvPr id="14338" name="Line 2"/>
          <p:cNvSpPr>
            <a:spLocks noChangeShapeType="1"/>
          </p:cNvSpPr>
          <p:nvPr/>
        </p:nvSpPr>
        <p:spPr bwMode="auto">
          <a:xfrm flipH="1">
            <a:off x="4135701" y="3895783"/>
            <a:ext cx="1944531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 flipH="1" flipV="1">
            <a:off x="6080232" y="1896477"/>
            <a:ext cx="0" cy="1999306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6080232" y="3895783"/>
            <a:ext cx="1241975" cy="118839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4244300" y="1909099"/>
            <a:ext cx="1782824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正投影面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4185237" y="4777907"/>
            <a:ext cx="2164823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水平投影面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6244796" y="2187263"/>
            <a:ext cx="1756151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侧投影面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4513176" y="2221558"/>
            <a:ext cx="1567056" cy="167422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97289" name="AutoShape 9"/>
          <p:cNvSpPr>
            <a:spLocks noChangeArrowheads="1"/>
          </p:cNvSpPr>
          <p:nvPr/>
        </p:nvSpPr>
        <p:spPr bwMode="auto">
          <a:xfrm rot="10800000" flipH="1">
            <a:off x="4513492" y="3895783"/>
            <a:ext cx="2538726" cy="918086"/>
          </a:xfrm>
          <a:prstGeom prst="parallelogram">
            <a:avLst>
              <a:gd name="adj" fmla="val 104362"/>
            </a:avLst>
          </a:prstGeom>
          <a:solidFill>
            <a:srgbClr val="00B050">
              <a:alpha val="50196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97290" name="AutoShape 10"/>
          <p:cNvSpPr>
            <a:spLocks noChangeArrowheads="1"/>
          </p:cNvSpPr>
          <p:nvPr/>
        </p:nvSpPr>
        <p:spPr bwMode="auto">
          <a:xfrm rot="-5400000">
            <a:off x="5269912" y="3031878"/>
            <a:ext cx="2592311" cy="971670"/>
          </a:xfrm>
          <a:prstGeom prst="parallelogram">
            <a:avLst>
              <a:gd name="adj" fmla="val 9809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810165" y="3571893"/>
            <a:ext cx="3238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O</a:t>
            </a:r>
            <a:endParaRPr lang="en-US" altLang="zh-CN" sz="1800">
              <a:latin typeface="Times New Roman" panose="02020603050405020304" pitchFamily="18" charset="0"/>
            </a:endParaRP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7322207" y="4941281"/>
            <a:ext cx="3238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Y</a:t>
            </a:r>
            <a:endParaRPr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5918287" y="1572587"/>
            <a:ext cx="3238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Z</a:t>
            </a:r>
            <a:endParaRPr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295" name="Text Box 15"/>
          <p:cNvSpPr txBox="1">
            <a:spLocks noChangeArrowheads="1"/>
          </p:cNvSpPr>
          <p:nvPr/>
        </p:nvSpPr>
        <p:spPr bwMode="auto">
          <a:xfrm>
            <a:off x="5000678" y="2869337"/>
            <a:ext cx="3238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V</a:t>
            </a:r>
            <a:endParaRPr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296" name="Text Box 16"/>
          <p:cNvSpPr txBox="1">
            <a:spLocks noChangeArrowheads="1"/>
          </p:cNvSpPr>
          <p:nvPr/>
        </p:nvSpPr>
        <p:spPr bwMode="auto">
          <a:xfrm>
            <a:off x="5593206" y="4273258"/>
            <a:ext cx="48702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H</a:t>
            </a:r>
            <a:endParaRPr lang="en-US" altLang="zh-CN" sz="2400" b="1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297" name="Text Box 17"/>
          <p:cNvSpPr txBox="1">
            <a:spLocks noChangeArrowheads="1"/>
          </p:cNvSpPr>
          <p:nvPr/>
        </p:nvSpPr>
        <p:spPr bwMode="auto">
          <a:xfrm>
            <a:off x="6404122" y="3301588"/>
            <a:ext cx="37747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W</a:t>
            </a:r>
            <a:endParaRPr lang="en-US" altLang="zh-CN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298" name="Line 18"/>
          <p:cNvSpPr>
            <a:spLocks noChangeShapeType="1"/>
          </p:cNvSpPr>
          <p:nvPr/>
        </p:nvSpPr>
        <p:spPr bwMode="auto">
          <a:xfrm flipH="1">
            <a:off x="4135701" y="3895783"/>
            <a:ext cx="1944531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97299" name="Line 19"/>
          <p:cNvSpPr>
            <a:spLocks noChangeShapeType="1"/>
          </p:cNvSpPr>
          <p:nvPr/>
        </p:nvSpPr>
        <p:spPr bwMode="auto">
          <a:xfrm flipH="1" flipV="1">
            <a:off x="6080232" y="1896477"/>
            <a:ext cx="0" cy="1999306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97300" name="Line 20"/>
          <p:cNvSpPr>
            <a:spLocks noChangeShapeType="1"/>
          </p:cNvSpPr>
          <p:nvPr/>
        </p:nvSpPr>
        <p:spPr bwMode="auto">
          <a:xfrm>
            <a:off x="6080232" y="3895783"/>
            <a:ext cx="1241975" cy="118839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97301" name="Text Box 21"/>
          <p:cNvSpPr txBox="1">
            <a:spLocks noChangeArrowheads="1"/>
          </p:cNvSpPr>
          <p:nvPr/>
        </p:nvSpPr>
        <p:spPr bwMode="auto">
          <a:xfrm>
            <a:off x="4188571" y="3517594"/>
            <a:ext cx="3238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X</a:t>
            </a:r>
            <a:endParaRPr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7304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306" name="Rectangle 26"/>
          <p:cNvSpPr>
            <a:spLocks noChangeArrowheads="1"/>
          </p:cNvSpPr>
          <p:nvPr/>
        </p:nvSpPr>
        <p:spPr bwMode="auto">
          <a:xfrm>
            <a:off x="1709384" y="1915290"/>
            <a:ext cx="3780701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1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49" charset="-122"/>
              </a:rPr>
              <a:t>三面投影体系：</a:t>
            </a:r>
            <a:endParaRPr lang="zh-CN" altLang="zh-CN" sz="21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1521242" y="2530206"/>
            <a:ext cx="2723057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主视图</a:t>
            </a:r>
            <a:r>
              <a:rPr kumimoji="1" lang="en-US" altLang="zh-CN" sz="1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kumimoji="1" lang="en-US" altLang="zh-CN" sz="1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立体的正面投影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(V)</a:t>
            </a:r>
            <a:endParaRPr kumimoji="1" lang="en-US" altLang="zh-CN" sz="1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1521242" y="3335167"/>
            <a:ext cx="2663519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俯视图</a:t>
            </a:r>
            <a:r>
              <a:rPr kumimoji="1" lang="zh-CN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kumimoji="1" lang="en-US" altLang="zh-CN" sz="1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立体的水平投影</a:t>
            </a: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(H)</a:t>
            </a:r>
            <a:endParaRPr kumimoji="1" lang="en-US" altLang="zh-CN" sz="1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1521242" y="4196810"/>
            <a:ext cx="2548252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左视图</a:t>
            </a:r>
            <a:r>
              <a:rPr kumimoji="1" lang="en-US" altLang="zh-CN" sz="1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kumimoji="1" lang="en-US" altLang="zh-CN" sz="18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立体的侧面投影</a:t>
            </a: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(W)</a:t>
            </a:r>
            <a:endParaRPr kumimoji="1"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7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2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2000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 bldLvl="0" animBg="1"/>
      <p:bldP spid="97286" grpId="0" bldLvl="0" animBg="1"/>
      <p:bldP spid="97287" grpId="0" bldLvl="0" animBg="1"/>
      <p:bldP spid="97288" grpId="0" bldLvl="0" animBg="1"/>
      <p:bldP spid="97289" grpId="0" bldLvl="0" animBg="1"/>
      <p:bldP spid="97290" grpId="0" bldLvl="0" animBg="1"/>
      <p:bldP spid="97293" grpId="0" bldLvl="0" animBg="1"/>
      <p:bldP spid="97294" grpId="0" bldLvl="0" animBg="1"/>
      <p:bldP spid="97295" grpId="0" bldLvl="0" animBg="1"/>
      <p:bldP spid="97296" grpId="0" bldLvl="0" animBg="1"/>
      <p:bldP spid="97297" grpId="0" bldLvl="0" animBg="1"/>
      <p:bldP spid="97298" grpId="0" bldLvl="0" animBg="1"/>
      <p:bldP spid="97299" grpId="0" bldLvl="0" animBg="1"/>
      <p:bldP spid="97300" grpId="0" bldLvl="0" animBg="1"/>
      <p:bldP spid="97301" grpId="0" bldLvl="0" animBg="1"/>
      <p:bldP spid="97306" grpId="0" bldLvl="0" animBg="1"/>
      <p:bldP spid="135173" grpId="0" bldLvl="0" animBg="1" autoUpdateAnimBg="0"/>
      <p:bldP spid="135174" grpId="0" bldLvl="0" animBg="1" autoUpdateAnimBg="0"/>
      <p:bldP spid="135175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grpSp>
        <p:nvGrpSpPr>
          <p:cNvPr id="37" name="Group 6"/>
          <p:cNvGrpSpPr/>
          <p:nvPr/>
        </p:nvGrpSpPr>
        <p:grpSpPr bwMode="auto">
          <a:xfrm rot="0">
            <a:off x="1985986" y="1949608"/>
            <a:ext cx="5243796" cy="2678703"/>
            <a:chOff x="526" y="1845"/>
            <a:chExt cx="2914" cy="1623"/>
          </a:xfrm>
        </p:grpSpPr>
        <p:sp>
          <p:nvSpPr>
            <p:cNvPr id="38" name="Freeform 7"/>
            <p:cNvSpPr/>
            <p:nvPr/>
          </p:nvSpPr>
          <p:spPr bwMode="auto">
            <a:xfrm>
              <a:off x="2336" y="1845"/>
              <a:ext cx="1104" cy="1623"/>
            </a:xfrm>
            <a:custGeom>
              <a:avLst/>
              <a:gdLst>
                <a:gd name="connsiteX0" fmla="*/ 0 w 4171"/>
                <a:gd name="connsiteY0" fmla="*/ 3438 h 5624"/>
                <a:gd name="connsiteX1" fmla="*/ 4171 w 4171"/>
                <a:gd name="connsiteY1" fmla="*/ 5624 h 5624"/>
                <a:gd name="connsiteX2" fmla="*/ 4124 w 4171"/>
                <a:gd name="connsiteY2" fmla="*/ 2131 h 5624"/>
                <a:gd name="connsiteX3" fmla="*/ 32 w 4171"/>
                <a:gd name="connsiteY3" fmla="*/ 0 h 5624"/>
                <a:gd name="connsiteX4" fmla="*/ 0 w 4171"/>
                <a:gd name="connsiteY4" fmla="*/ 3438 h 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2" h="5624">
                  <a:moveTo>
                    <a:pt x="0" y="3438"/>
                  </a:moveTo>
                  <a:lnTo>
                    <a:pt x="4171" y="5624"/>
                  </a:lnTo>
                  <a:cubicBezTo>
                    <a:pt x="4178" y="4356"/>
                    <a:pt x="4117" y="3398"/>
                    <a:pt x="4124" y="2131"/>
                  </a:cubicBezTo>
                  <a:lnTo>
                    <a:pt x="32" y="0"/>
                  </a:lnTo>
                  <a:cubicBezTo>
                    <a:pt x="24" y="1125"/>
                    <a:pt x="8" y="2313"/>
                    <a:pt x="0" y="343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526" y="2820"/>
              <a:ext cx="2908" cy="639"/>
            </a:xfrm>
            <a:custGeom>
              <a:avLst/>
              <a:gdLst>
                <a:gd name="T0" fmla="*/ 0 w 2522"/>
                <a:gd name="T1" fmla="*/ 0 h 816"/>
                <a:gd name="T2" fmla="*/ 1700 w 2522"/>
                <a:gd name="T3" fmla="*/ 0 h 816"/>
                <a:gd name="T4" fmla="*/ 2522 w 2522"/>
                <a:gd name="T5" fmla="*/ 816 h 816"/>
                <a:gd name="T6" fmla="*/ 818 w 2522"/>
                <a:gd name="T7" fmla="*/ 813 h 816"/>
                <a:gd name="T8" fmla="*/ 0 w 2522"/>
                <a:gd name="T9" fmla="*/ 0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connsiteX0" fmla="*/ 0 w 10000"/>
                <a:gd name="connsiteY0" fmla="*/ 0 h 10000"/>
                <a:gd name="connsiteX1" fmla="*/ 6741 w 10000"/>
                <a:gd name="connsiteY1" fmla="*/ 0 h 10000"/>
                <a:gd name="connsiteX2" fmla="*/ 10000 w 10000"/>
                <a:gd name="connsiteY2" fmla="*/ 10000 h 10000"/>
                <a:gd name="connsiteX3" fmla="*/ 4083 w 10000"/>
                <a:gd name="connsiteY3" fmla="*/ 9963 h 10000"/>
                <a:gd name="connsiteX4" fmla="*/ 0 w 10000"/>
                <a:gd name="connsiteY4" fmla="*/ 0 h 10000"/>
                <a:gd name="connsiteX0-1" fmla="*/ 0 w 10672"/>
                <a:gd name="connsiteY0-2" fmla="*/ 0 h 9963"/>
                <a:gd name="connsiteX1-3" fmla="*/ 6741 w 10672"/>
                <a:gd name="connsiteY1-4" fmla="*/ 0 h 9963"/>
                <a:gd name="connsiteX2-5" fmla="*/ 10672 w 10672"/>
                <a:gd name="connsiteY2-6" fmla="*/ 9921 h 9963"/>
                <a:gd name="connsiteX3-7" fmla="*/ 4083 w 10672"/>
                <a:gd name="connsiteY3-8" fmla="*/ 9963 h 9963"/>
                <a:gd name="connsiteX4-9" fmla="*/ 0 w 10672"/>
                <a:gd name="connsiteY4-10" fmla="*/ 0 h 9963"/>
                <a:gd name="connsiteX0-11" fmla="*/ 0 w 10000"/>
                <a:gd name="connsiteY0-12" fmla="*/ 0 h 9958"/>
                <a:gd name="connsiteX1-13" fmla="*/ 6317 w 10000"/>
                <a:gd name="connsiteY1-14" fmla="*/ 0 h 9958"/>
                <a:gd name="connsiteX2-15" fmla="*/ 10000 w 10000"/>
                <a:gd name="connsiteY2-16" fmla="*/ 9958 h 9958"/>
                <a:gd name="connsiteX3-17" fmla="*/ 2793 w 10000"/>
                <a:gd name="connsiteY3-18" fmla="*/ 9753 h 9958"/>
                <a:gd name="connsiteX4-19" fmla="*/ 0 w 10000"/>
                <a:gd name="connsiteY4-20" fmla="*/ 0 h 9958"/>
                <a:gd name="connsiteX0-21" fmla="*/ 0 w 10000"/>
                <a:gd name="connsiteY0-22" fmla="*/ 0 h 10000"/>
                <a:gd name="connsiteX1-23" fmla="*/ 6317 w 10000"/>
                <a:gd name="connsiteY1-24" fmla="*/ 0 h 10000"/>
                <a:gd name="connsiteX2-25" fmla="*/ 10000 w 10000"/>
                <a:gd name="connsiteY2-26" fmla="*/ 10000 h 10000"/>
                <a:gd name="connsiteX3-27" fmla="*/ 2324 w 10000"/>
                <a:gd name="connsiteY3-28" fmla="*/ 9794 h 10000"/>
                <a:gd name="connsiteX4-29" fmla="*/ 0 w 10000"/>
                <a:gd name="connsiteY4-30" fmla="*/ 0 h 10000"/>
                <a:gd name="connsiteX0-31" fmla="*/ 0 w 10681"/>
                <a:gd name="connsiteY0-32" fmla="*/ 0 h 10077"/>
                <a:gd name="connsiteX1-33" fmla="*/ 6998 w 10681"/>
                <a:gd name="connsiteY1-34" fmla="*/ 77 h 10077"/>
                <a:gd name="connsiteX2-35" fmla="*/ 10681 w 10681"/>
                <a:gd name="connsiteY2-36" fmla="*/ 10077 h 10077"/>
                <a:gd name="connsiteX3-37" fmla="*/ 3005 w 10681"/>
                <a:gd name="connsiteY3-38" fmla="*/ 9871 h 10077"/>
                <a:gd name="connsiteX4-39" fmla="*/ 0 w 10681"/>
                <a:gd name="connsiteY4-40" fmla="*/ 0 h 10077"/>
                <a:gd name="connsiteX0-41" fmla="*/ 0 w 11244"/>
                <a:gd name="connsiteY0-42" fmla="*/ 0 h 10154"/>
                <a:gd name="connsiteX1-43" fmla="*/ 6998 w 11244"/>
                <a:gd name="connsiteY1-44" fmla="*/ 77 h 10154"/>
                <a:gd name="connsiteX2-45" fmla="*/ 11244 w 11244"/>
                <a:gd name="connsiteY2-46" fmla="*/ 10154 h 10154"/>
                <a:gd name="connsiteX3-47" fmla="*/ 3005 w 11244"/>
                <a:gd name="connsiteY3-48" fmla="*/ 9871 h 10154"/>
                <a:gd name="connsiteX4-49" fmla="*/ 0 w 11244"/>
                <a:gd name="connsiteY4-50" fmla="*/ 0 h 10154"/>
                <a:gd name="connsiteX0-51" fmla="*/ 0 w 11244"/>
                <a:gd name="connsiteY0-52" fmla="*/ 0 h 10536"/>
                <a:gd name="connsiteX1-53" fmla="*/ 6998 w 11244"/>
                <a:gd name="connsiteY1-54" fmla="*/ 77 h 10536"/>
                <a:gd name="connsiteX2-55" fmla="*/ 11244 w 11244"/>
                <a:gd name="connsiteY2-56" fmla="*/ 10154 h 10536"/>
                <a:gd name="connsiteX3-57" fmla="*/ 3216 w 11244"/>
                <a:gd name="connsiteY3-58" fmla="*/ 10536 h 10536"/>
                <a:gd name="connsiteX4-59" fmla="*/ 0 w 11244"/>
                <a:gd name="connsiteY4-60" fmla="*/ 0 h 10536"/>
                <a:gd name="connsiteX0-61" fmla="*/ 0 w 11314"/>
                <a:gd name="connsiteY0-62" fmla="*/ 0 h 10598"/>
                <a:gd name="connsiteX1-63" fmla="*/ 6998 w 11314"/>
                <a:gd name="connsiteY1-64" fmla="*/ 77 h 10598"/>
                <a:gd name="connsiteX2-65" fmla="*/ 11314 w 11314"/>
                <a:gd name="connsiteY2-66" fmla="*/ 10598 h 10598"/>
                <a:gd name="connsiteX3-67" fmla="*/ 3216 w 11314"/>
                <a:gd name="connsiteY3-68" fmla="*/ 10536 h 10598"/>
                <a:gd name="connsiteX4-69" fmla="*/ 0 w 11314"/>
                <a:gd name="connsiteY4-70" fmla="*/ 0 h 105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314" h="10598">
                  <a:moveTo>
                    <a:pt x="0" y="0"/>
                  </a:moveTo>
                  <a:lnTo>
                    <a:pt x="6998" y="77"/>
                  </a:lnTo>
                  <a:lnTo>
                    <a:pt x="11314" y="10598"/>
                  </a:lnTo>
                  <a:lnTo>
                    <a:pt x="3216" y="105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>
                <a:alpha val="50196"/>
              </a:srgb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526" y="1845"/>
              <a:ext cx="1812" cy="982"/>
            </a:xfrm>
            <a:prstGeom prst="rect">
              <a:avLst/>
            </a:prstGeom>
            <a:solidFill>
              <a:srgbClr val="FFCCFF">
                <a:alpha val="50196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/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778" y="1912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V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 rot="-32410">
              <a:off x="2933" y="2571"/>
              <a:ext cx="277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W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 rot="-156909">
              <a:off x="1536" y="3209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H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</p:grpSp>
      <p:sp>
        <p:nvSpPr>
          <p:cNvPr id="12" name="剪去单角的矩形 3"/>
          <p:cNvSpPr/>
          <p:nvPr/>
        </p:nvSpPr>
        <p:spPr>
          <a:xfrm flipH="1">
            <a:off x="2821475" y="2427404"/>
            <a:ext cx="1432334" cy="437750"/>
          </a:xfrm>
          <a:custGeom>
            <a:avLst/>
            <a:gdLst>
              <a:gd name="connsiteX0" fmla="*/ 0 w 1440160"/>
              <a:gd name="connsiteY0" fmla="*/ 0 h 576064"/>
              <a:gd name="connsiteX1" fmla="*/ 1344147 w 1440160"/>
              <a:gd name="connsiteY1" fmla="*/ 0 h 576064"/>
              <a:gd name="connsiteX2" fmla="*/ 1440160 w 1440160"/>
              <a:gd name="connsiteY2" fmla="*/ 96013 h 576064"/>
              <a:gd name="connsiteX3" fmla="*/ 1440160 w 1440160"/>
              <a:gd name="connsiteY3" fmla="*/ 576064 h 576064"/>
              <a:gd name="connsiteX4" fmla="*/ 0 w 1440160"/>
              <a:gd name="connsiteY4" fmla="*/ 576064 h 576064"/>
              <a:gd name="connsiteX5" fmla="*/ 0 w 1440160"/>
              <a:gd name="connsiteY5" fmla="*/ 0 h 576064"/>
              <a:gd name="connsiteX0-1" fmla="*/ 0 w 1440160"/>
              <a:gd name="connsiteY0-2" fmla="*/ 0 h 576064"/>
              <a:gd name="connsiteX1-3" fmla="*/ 807118 w 1440160"/>
              <a:gd name="connsiteY1-4" fmla="*/ 0 h 576064"/>
              <a:gd name="connsiteX2-5" fmla="*/ 1440160 w 1440160"/>
              <a:gd name="connsiteY2-6" fmla="*/ 96013 h 576064"/>
              <a:gd name="connsiteX3-7" fmla="*/ 1440160 w 1440160"/>
              <a:gd name="connsiteY3-8" fmla="*/ 576064 h 576064"/>
              <a:gd name="connsiteX4-9" fmla="*/ 0 w 1440160"/>
              <a:gd name="connsiteY4-10" fmla="*/ 576064 h 576064"/>
              <a:gd name="connsiteX5-11" fmla="*/ 0 w 1440160"/>
              <a:gd name="connsiteY5-12" fmla="*/ 0 h 576064"/>
              <a:gd name="connsiteX0-13" fmla="*/ 0 w 1440160"/>
              <a:gd name="connsiteY0-14" fmla="*/ 0 h 576064"/>
              <a:gd name="connsiteX1-15" fmla="*/ 807118 w 1440160"/>
              <a:gd name="connsiteY1-16" fmla="*/ 0 h 576064"/>
              <a:gd name="connsiteX2-17" fmla="*/ 1440160 w 1440160"/>
              <a:gd name="connsiteY2-18" fmla="*/ 328242 h 576064"/>
              <a:gd name="connsiteX3-19" fmla="*/ 1440160 w 1440160"/>
              <a:gd name="connsiteY3-20" fmla="*/ 576064 h 576064"/>
              <a:gd name="connsiteX4-21" fmla="*/ 0 w 1440160"/>
              <a:gd name="connsiteY4-22" fmla="*/ 576064 h 576064"/>
              <a:gd name="connsiteX5-23" fmla="*/ 0 w 1440160"/>
              <a:gd name="connsiteY5-24" fmla="*/ 0 h 576064"/>
              <a:gd name="connsiteX0-25" fmla="*/ 0 w 1440160"/>
              <a:gd name="connsiteY0-26" fmla="*/ 0 h 576064"/>
              <a:gd name="connsiteX1-27" fmla="*/ 911622 w 1440160"/>
              <a:gd name="connsiteY1-28" fmla="*/ 14515 h 576064"/>
              <a:gd name="connsiteX2-29" fmla="*/ 1440160 w 1440160"/>
              <a:gd name="connsiteY2-30" fmla="*/ 328242 h 576064"/>
              <a:gd name="connsiteX3-31" fmla="*/ 1440160 w 1440160"/>
              <a:gd name="connsiteY3-32" fmla="*/ 576064 h 576064"/>
              <a:gd name="connsiteX4-33" fmla="*/ 0 w 1440160"/>
              <a:gd name="connsiteY4-34" fmla="*/ 576064 h 576064"/>
              <a:gd name="connsiteX5-35" fmla="*/ 0 w 1440160"/>
              <a:gd name="connsiteY5-36" fmla="*/ 0 h 576064"/>
              <a:gd name="connsiteX0-37" fmla="*/ 0 w 1440160"/>
              <a:gd name="connsiteY0-38" fmla="*/ 0 h 576064"/>
              <a:gd name="connsiteX1-39" fmla="*/ 911622 w 1440160"/>
              <a:gd name="connsiteY1-40" fmla="*/ 0 h 576064"/>
              <a:gd name="connsiteX2-41" fmla="*/ 1440160 w 1440160"/>
              <a:gd name="connsiteY2-42" fmla="*/ 328242 h 576064"/>
              <a:gd name="connsiteX3-43" fmla="*/ 1440160 w 1440160"/>
              <a:gd name="connsiteY3-44" fmla="*/ 576064 h 576064"/>
              <a:gd name="connsiteX4-45" fmla="*/ 0 w 1440160"/>
              <a:gd name="connsiteY4-46" fmla="*/ 576064 h 576064"/>
              <a:gd name="connsiteX5-47" fmla="*/ 0 w 1440160"/>
              <a:gd name="connsiteY5-48" fmla="*/ 0 h 576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440160" h="576064">
                <a:moveTo>
                  <a:pt x="0" y="0"/>
                </a:moveTo>
                <a:lnTo>
                  <a:pt x="911622" y="0"/>
                </a:lnTo>
                <a:lnTo>
                  <a:pt x="1440160" y="328242"/>
                </a:lnTo>
                <a:lnTo>
                  <a:pt x="1440160" y="576064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11" name="组合 10"/>
          <p:cNvGrpSpPr/>
          <p:nvPr/>
        </p:nvGrpSpPr>
        <p:grpSpPr>
          <a:xfrm rot="0">
            <a:off x="3611236" y="2777509"/>
            <a:ext cx="1841028" cy="640668"/>
            <a:chOff x="2897816" y="2658997"/>
            <a:chExt cx="2351285" cy="842956"/>
          </a:xfrm>
        </p:grpSpPr>
        <p:sp>
          <p:nvSpPr>
            <p:cNvPr id="5" name="剪去单角的矩形 3"/>
            <p:cNvSpPr/>
            <p:nvPr/>
          </p:nvSpPr>
          <p:spPr>
            <a:xfrm flipH="1">
              <a:off x="3419868" y="2925889"/>
              <a:ext cx="1829229" cy="576064"/>
            </a:xfrm>
            <a:custGeom>
              <a:avLst/>
              <a:gdLst>
                <a:gd name="connsiteX0" fmla="*/ 0 w 1440160"/>
                <a:gd name="connsiteY0" fmla="*/ 0 h 576064"/>
                <a:gd name="connsiteX1" fmla="*/ 1344147 w 1440160"/>
                <a:gd name="connsiteY1" fmla="*/ 0 h 576064"/>
                <a:gd name="connsiteX2" fmla="*/ 1440160 w 1440160"/>
                <a:gd name="connsiteY2" fmla="*/ 96013 h 576064"/>
                <a:gd name="connsiteX3" fmla="*/ 1440160 w 1440160"/>
                <a:gd name="connsiteY3" fmla="*/ 576064 h 576064"/>
                <a:gd name="connsiteX4" fmla="*/ 0 w 1440160"/>
                <a:gd name="connsiteY4" fmla="*/ 576064 h 576064"/>
                <a:gd name="connsiteX5" fmla="*/ 0 w 1440160"/>
                <a:gd name="connsiteY5" fmla="*/ 0 h 576064"/>
                <a:gd name="connsiteX0-1" fmla="*/ 0 w 1440160"/>
                <a:gd name="connsiteY0-2" fmla="*/ 0 h 576064"/>
                <a:gd name="connsiteX1-3" fmla="*/ 807118 w 1440160"/>
                <a:gd name="connsiteY1-4" fmla="*/ 0 h 576064"/>
                <a:gd name="connsiteX2-5" fmla="*/ 1440160 w 1440160"/>
                <a:gd name="connsiteY2-6" fmla="*/ 96013 h 576064"/>
                <a:gd name="connsiteX3-7" fmla="*/ 1440160 w 1440160"/>
                <a:gd name="connsiteY3-8" fmla="*/ 576064 h 576064"/>
                <a:gd name="connsiteX4-9" fmla="*/ 0 w 1440160"/>
                <a:gd name="connsiteY4-10" fmla="*/ 576064 h 576064"/>
                <a:gd name="connsiteX5-11" fmla="*/ 0 w 1440160"/>
                <a:gd name="connsiteY5-12" fmla="*/ 0 h 576064"/>
                <a:gd name="connsiteX0-13" fmla="*/ 0 w 1440160"/>
                <a:gd name="connsiteY0-14" fmla="*/ 0 h 576064"/>
                <a:gd name="connsiteX1-15" fmla="*/ 807118 w 1440160"/>
                <a:gd name="connsiteY1-16" fmla="*/ 0 h 576064"/>
                <a:gd name="connsiteX2-17" fmla="*/ 1440160 w 1440160"/>
                <a:gd name="connsiteY2-18" fmla="*/ 328242 h 576064"/>
                <a:gd name="connsiteX3-19" fmla="*/ 1440160 w 1440160"/>
                <a:gd name="connsiteY3-20" fmla="*/ 576064 h 576064"/>
                <a:gd name="connsiteX4-21" fmla="*/ 0 w 1440160"/>
                <a:gd name="connsiteY4-22" fmla="*/ 576064 h 576064"/>
                <a:gd name="connsiteX5-23" fmla="*/ 0 w 1440160"/>
                <a:gd name="connsiteY5-24" fmla="*/ 0 h 576064"/>
                <a:gd name="connsiteX0-25" fmla="*/ 0 w 1440160"/>
                <a:gd name="connsiteY0-26" fmla="*/ 0 h 576064"/>
                <a:gd name="connsiteX1-27" fmla="*/ 911622 w 1440160"/>
                <a:gd name="connsiteY1-28" fmla="*/ 14515 h 576064"/>
                <a:gd name="connsiteX2-29" fmla="*/ 1440160 w 1440160"/>
                <a:gd name="connsiteY2-30" fmla="*/ 328242 h 576064"/>
                <a:gd name="connsiteX3-31" fmla="*/ 1440160 w 1440160"/>
                <a:gd name="connsiteY3-32" fmla="*/ 576064 h 576064"/>
                <a:gd name="connsiteX4-33" fmla="*/ 0 w 1440160"/>
                <a:gd name="connsiteY4-34" fmla="*/ 576064 h 576064"/>
                <a:gd name="connsiteX5-35" fmla="*/ 0 w 1440160"/>
                <a:gd name="connsiteY5-36" fmla="*/ 0 h 576064"/>
                <a:gd name="connsiteX0-37" fmla="*/ 0 w 1440160"/>
                <a:gd name="connsiteY0-38" fmla="*/ 0 h 576064"/>
                <a:gd name="connsiteX1-39" fmla="*/ 911622 w 1440160"/>
                <a:gd name="connsiteY1-40" fmla="*/ 0 h 576064"/>
                <a:gd name="connsiteX2-41" fmla="*/ 1440160 w 1440160"/>
                <a:gd name="connsiteY2-42" fmla="*/ 328242 h 576064"/>
                <a:gd name="connsiteX3-43" fmla="*/ 1440160 w 1440160"/>
                <a:gd name="connsiteY3-44" fmla="*/ 576064 h 576064"/>
                <a:gd name="connsiteX4-45" fmla="*/ 0 w 1440160"/>
                <a:gd name="connsiteY4-46" fmla="*/ 576064 h 576064"/>
                <a:gd name="connsiteX5-47" fmla="*/ 0 w 1440160"/>
                <a:gd name="connsiteY5-48" fmla="*/ 0 h 5760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440160" h="576064">
                  <a:moveTo>
                    <a:pt x="0" y="0"/>
                  </a:moveTo>
                  <a:lnTo>
                    <a:pt x="911622" y="0"/>
                  </a:lnTo>
                  <a:lnTo>
                    <a:pt x="1440160" y="328242"/>
                  </a:lnTo>
                  <a:lnTo>
                    <a:pt x="1440160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" name="矩形 6"/>
            <p:cNvSpPr/>
            <p:nvPr/>
          </p:nvSpPr>
          <p:spPr>
            <a:xfrm rot="1629971">
              <a:off x="2897816" y="3152604"/>
              <a:ext cx="603672" cy="234763"/>
            </a:xfrm>
            <a:custGeom>
              <a:avLst/>
              <a:gdLst>
                <a:gd name="connsiteX0" fmla="*/ 0 w 603672"/>
                <a:gd name="connsiteY0" fmla="*/ 0 h 217947"/>
                <a:gd name="connsiteX1" fmla="*/ 603672 w 603672"/>
                <a:gd name="connsiteY1" fmla="*/ 0 h 217947"/>
                <a:gd name="connsiteX2" fmla="*/ 603672 w 603672"/>
                <a:gd name="connsiteY2" fmla="*/ 217947 h 217947"/>
                <a:gd name="connsiteX3" fmla="*/ 0 w 603672"/>
                <a:gd name="connsiteY3" fmla="*/ 217947 h 217947"/>
                <a:gd name="connsiteX4" fmla="*/ 0 w 603672"/>
                <a:gd name="connsiteY4" fmla="*/ 0 h 217947"/>
                <a:gd name="connsiteX0-1" fmla="*/ 0 w 603672"/>
                <a:gd name="connsiteY0-2" fmla="*/ 5606 h 223553"/>
                <a:gd name="connsiteX1-3" fmla="*/ 519226 w 603672"/>
                <a:gd name="connsiteY1-4" fmla="*/ 0 h 223553"/>
                <a:gd name="connsiteX2-5" fmla="*/ 603672 w 603672"/>
                <a:gd name="connsiteY2-6" fmla="*/ 223553 h 223553"/>
                <a:gd name="connsiteX3-7" fmla="*/ 0 w 603672"/>
                <a:gd name="connsiteY3-8" fmla="*/ 223553 h 223553"/>
                <a:gd name="connsiteX4-9" fmla="*/ 0 w 603672"/>
                <a:gd name="connsiteY4-10" fmla="*/ 5606 h 223553"/>
                <a:gd name="connsiteX0-11" fmla="*/ 0 w 603672"/>
                <a:gd name="connsiteY0-12" fmla="*/ 5606 h 235103"/>
                <a:gd name="connsiteX1-13" fmla="*/ 519226 w 603672"/>
                <a:gd name="connsiteY1-14" fmla="*/ 0 h 235103"/>
                <a:gd name="connsiteX2-15" fmla="*/ 603672 w 603672"/>
                <a:gd name="connsiteY2-16" fmla="*/ 223553 h 235103"/>
                <a:gd name="connsiteX3-17" fmla="*/ 136440 w 603672"/>
                <a:gd name="connsiteY3-18" fmla="*/ 235103 h 235103"/>
                <a:gd name="connsiteX4-19" fmla="*/ 0 w 603672"/>
                <a:gd name="connsiteY4-20" fmla="*/ 5606 h 235103"/>
                <a:gd name="connsiteX0-21" fmla="*/ 0 w 603672"/>
                <a:gd name="connsiteY0-22" fmla="*/ 5266 h 234763"/>
                <a:gd name="connsiteX1-23" fmla="*/ 486772 w 603672"/>
                <a:gd name="connsiteY1-24" fmla="*/ 0 h 234763"/>
                <a:gd name="connsiteX2-25" fmla="*/ 603672 w 603672"/>
                <a:gd name="connsiteY2-26" fmla="*/ 223213 h 234763"/>
                <a:gd name="connsiteX3-27" fmla="*/ 136440 w 603672"/>
                <a:gd name="connsiteY3-28" fmla="*/ 234763 h 234763"/>
                <a:gd name="connsiteX4-29" fmla="*/ 0 w 603672"/>
                <a:gd name="connsiteY4-30" fmla="*/ 5266 h 2347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03672" h="234763">
                  <a:moveTo>
                    <a:pt x="0" y="5266"/>
                  </a:moveTo>
                  <a:lnTo>
                    <a:pt x="486772" y="0"/>
                  </a:lnTo>
                  <a:lnTo>
                    <a:pt x="603672" y="223213"/>
                  </a:lnTo>
                  <a:lnTo>
                    <a:pt x="136440" y="234763"/>
                  </a:lnTo>
                  <a:lnTo>
                    <a:pt x="0" y="526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9" name="矩形 8"/>
            <p:cNvSpPr/>
            <p:nvPr/>
          </p:nvSpPr>
          <p:spPr>
            <a:xfrm>
              <a:off x="2985705" y="2692287"/>
              <a:ext cx="1088572" cy="551542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-1" fmla="*/ 653143 w 1567543"/>
                <a:gd name="connsiteY0-2" fmla="*/ 0 h 914400"/>
                <a:gd name="connsiteX1-3" fmla="*/ 1567543 w 1567543"/>
                <a:gd name="connsiteY1-4" fmla="*/ 0 h 914400"/>
                <a:gd name="connsiteX2-5" fmla="*/ 1567543 w 1567543"/>
                <a:gd name="connsiteY2-6" fmla="*/ 914400 h 914400"/>
                <a:gd name="connsiteX3-7" fmla="*/ 0 w 1567543"/>
                <a:gd name="connsiteY3-8" fmla="*/ 319314 h 914400"/>
                <a:gd name="connsiteX4-9" fmla="*/ 653143 w 1567543"/>
                <a:gd name="connsiteY4-10" fmla="*/ 0 h 914400"/>
                <a:gd name="connsiteX0-11" fmla="*/ 653143 w 1567543"/>
                <a:gd name="connsiteY0-12" fmla="*/ 0 h 551542"/>
                <a:gd name="connsiteX1-13" fmla="*/ 1567543 w 1567543"/>
                <a:gd name="connsiteY1-14" fmla="*/ 0 h 551542"/>
                <a:gd name="connsiteX2-15" fmla="*/ 449943 w 1567543"/>
                <a:gd name="connsiteY2-16" fmla="*/ 551542 h 551542"/>
                <a:gd name="connsiteX3-17" fmla="*/ 0 w 1567543"/>
                <a:gd name="connsiteY3-18" fmla="*/ 319314 h 551542"/>
                <a:gd name="connsiteX4-19" fmla="*/ 653143 w 1567543"/>
                <a:gd name="connsiteY4-20" fmla="*/ 0 h 551542"/>
                <a:gd name="connsiteX0-21" fmla="*/ 653143 w 1059543"/>
                <a:gd name="connsiteY0-22" fmla="*/ 0 h 551542"/>
                <a:gd name="connsiteX1-23" fmla="*/ 1059543 w 1059543"/>
                <a:gd name="connsiteY1-24" fmla="*/ 203200 h 551542"/>
                <a:gd name="connsiteX2-25" fmla="*/ 449943 w 1059543"/>
                <a:gd name="connsiteY2-26" fmla="*/ 551542 h 551542"/>
                <a:gd name="connsiteX3-27" fmla="*/ 0 w 1059543"/>
                <a:gd name="connsiteY3-28" fmla="*/ 319314 h 551542"/>
                <a:gd name="connsiteX4-29" fmla="*/ 653143 w 1059543"/>
                <a:gd name="connsiteY4-30" fmla="*/ 0 h 551542"/>
                <a:gd name="connsiteX0-31" fmla="*/ 653143 w 1088572"/>
                <a:gd name="connsiteY0-32" fmla="*/ 0 h 551542"/>
                <a:gd name="connsiteX1-33" fmla="*/ 1088572 w 1088572"/>
                <a:gd name="connsiteY1-34" fmla="*/ 232228 h 551542"/>
                <a:gd name="connsiteX2-35" fmla="*/ 449943 w 1088572"/>
                <a:gd name="connsiteY2-36" fmla="*/ 551542 h 551542"/>
                <a:gd name="connsiteX3-37" fmla="*/ 0 w 1088572"/>
                <a:gd name="connsiteY3-38" fmla="*/ 319314 h 551542"/>
                <a:gd name="connsiteX4-39" fmla="*/ 653143 w 1088572"/>
                <a:gd name="connsiteY4-40" fmla="*/ 0 h 55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8572" h="551542">
                  <a:moveTo>
                    <a:pt x="653143" y="0"/>
                  </a:moveTo>
                  <a:lnTo>
                    <a:pt x="1088572" y="232228"/>
                  </a:lnTo>
                  <a:lnTo>
                    <a:pt x="449943" y="551542"/>
                  </a:lnTo>
                  <a:lnTo>
                    <a:pt x="0" y="319314"/>
                  </a:lnTo>
                  <a:lnTo>
                    <a:pt x="6531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0" name="矩形 9"/>
            <p:cNvSpPr/>
            <p:nvPr/>
          </p:nvSpPr>
          <p:spPr>
            <a:xfrm>
              <a:off x="3635897" y="2658997"/>
              <a:ext cx="1613204" cy="266892"/>
            </a:xfrm>
            <a:custGeom>
              <a:avLst/>
              <a:gdLst>
                <a:gd name="connsiteX0" fmla="*/ 0 w 864096"/>
                <a:gd name="connsiteY0" fmla="*/ 0 h 288032"/>
                <a:gd name="connsiteX1" fmla="*/ 864096 w 864096"/>
                <a:gd name="connsiteY1" fmla="*/ 0 h 288032"/>
                <a:gd name="connsiteX2" fmla="*/ 864096 w 864096"/>
                <a:gd name="connsiteY2" fmla="*/ 288032 h 288032"/>
                <a:gd name="connsiteX3" fmla="*/ 0 w 864096"/>
                <a:gd name="connsiteY3" fmla="*/ 288032 h 288032"/>
                <a:gd name="connsiteX4" fmla="*/ 0 w 864096"/>
                <a:gd name="connsiteY4" fmla="*/ 0 h 288032"/>
                <a:gd name="connsiteX0-1" fmla="*/ 0 w 864096"/>
                <a:gd name="connsiteY0-2" fmla="*/ 0 h 288032"/>
                <a:gd name="connsiteX1-3" fmla="*/ 864096 w 864096"/>
                <a:gd name="connsiteY1-4" fmla="*/ 0 h 288032"/>
                <a:gd name="connsiteX2-5" fmla="*/ 864096 w 864096"/>
                <a:gd name="connsiteY2-6" fmla="*/ 288032 h 288032"/>
                <a:gd name="connsiteX3-7" fmla="*/ 362858 w 864096"/>
                <a:gd name="connsiteY3-8" fmla="*/ 259003 h 288032"/>
                <a:gd name="connsiteX4-9" fmla="*/ 0 w 864096"/>
                <a:gd name="connsiteY4-10" fmla="*/ 0 h 288032"/>
                <a:gd name="connsiteX0-11" fmla="*/ 0 w 1197925"/>
                <a:gd name="connsiteY0-12" fmla="*/ 0 h 259003"/>
                <a:gd name="connsiteX1-13" fmla="*/ 864096 w 1197925"/>
                <a:gd name="connsiteY1-14" fmla="*/ 0 h 259003"/>
                <a:gd name="connsiteX2-15" fmla="*/ 1197925 w 1197925"/>
                <a:gd name="connsiteY2-16" fmla="*/ 229974 h 259003"/>
                <a:gd name="connsiteX3-17" fmla="*/ 362858 w 1197925"/>
                <a:gd name="connsiteY3-18" fmla="*/ 259003 h 259003"/>
                <a:gd name="connsiteX4-19" fmla="*/ 0 w 1197925"/>
                <a:gd name="connsiteY4-20" fmla="*/ 0 h 259003"/>
                <a:gd name="connsiteX0-21" fmla="*/ 0 w 1197925"/>
                <a:gd name="connsiteY0-22" fmla="*/ 0 h 259003"/>
                <a:gd name="connsiteX1-23" fmla="*/ 718953 w 1197925"/>
                <a:gd name="connsiteY1-24" fmla="*/ 0 h 259003"/>
                <a:gd name="connsiteX2-25" fmla="*/ 1197925 w 1197925"/>
                <a:gd name="connsiteY2-26" fmla="*/ 229974 h 259003"/>
                <a:gd name="connsiteX3-27" fmla="*/ 362858 w 1197925"/>
                <a:gd name="connsiteY3-28" fmla="*/ 259003 h 259003"/>
                <a:gd name="connsiteX4-29" fmla="*/ 0 w 1197925"/>
                <a:gd name="connsiteY4-30" fmla="*/ 0 h 259003"/>
                <a:gd name="connsiteX0-31" fmla="*/ 0 w 1197925"/>
                <a:gd name="connsiteY0-32" fmla="*/ 43543 h 302546"/>
                <a:gd name="connsiteX1-33" fmla="*/ 733468 w 1197925"/>
                <a:gd name="connsiteY1-34" fmla="*/ 0 h 302546"/>
                <a:gd name="connsiteX2-35" fmla="*/ 1197925 w 1197925"/>
                <a:gd name="connsiteY2-36" fmla="*/ 273517 h 302546"/>
                <a:gd name="connsiteX3-37" fmla="*/ 362858 w 1197925"/>
                <a:gd name="connsiteY3-38" fmla="*/ 302546 h 302546"/>
                <a:gd name="connsiteX4-39" fmla="*/ 0 w 1197925"/>
                <a:gd name="connsiteY4-40" fmla="*/ 43543 h 302546"/>
                <a:gd name="connsiteX0-41" fmla="*/ 0 w 1219875"/>
                <a:gd name="connsiteY0-42" fmla="*/ 43543 h 302546"/>
                <a:gd name="connsiteX1-43" fmla="*/ 733468 w 1219875"/>
                <a:gd name="connsiteY1-44" fmla="*/ 0 h 302546"/>
                <a:gd name="connsiteX2-45" fmla="*/ 1219875 w 1219875"/>
                <a:gd name="connsiteY2-46" fmla="*/ 289121 h 302546"/>
                <a:gd name="connsiteX3-47" fmla="*/ 362858 w 1219875"/>
                <a:gd name="connsiteY3-48" fmla="*/ 302546 h 302546"/>
                <a:gd name="connsiteX4-49" fmla="*/ 0 w 1219875"/>
                <a:gd name="connsiteY4-50" fmla="*/ 43543 h 302546"/>
                <a:gd name="connsiteX0-51" fmla="*/ 0 w 1208900"/>
                <a:gd name="connsiteY0-52" fmla="*/ 43543 h 320330"/>
                <a:gd name="connsiteX1-53" fmla="*/ 733468 w 1208900"/>
                <a:gd name="connsiteY1-54" fmla="*/ 0 h 320330"/>
                <a:gd name="connsiteX2-55" fmla="*/ 1208900 w 1208900"/>
                <a:gd name="connsiteY2-56" fmla="*/ 320330 h 320330"/>
                <a:gd name="connsiteX3-57" fmla="*/ 362858 w 1208900"/>
                <a:gd name="connsiteY3-58" fmla="*/ 302546 h 320330"/>
                <a:gd name="connsiteX4-59" fmla="*/ 0 w 1208900"/>
                <a:gd name="connsiteY4-60" fmla="*/ 43543 h 320330"/>
                <a:gd name="connsiteX0-61" fmla="*/ 0 w 1175974"/>
                <a:gd name="connsiteY0-62" fmla="*/ 43543 h 304725"/>
                <a:gd name="connsiteX1-63" fmla="*/ 733468 w 1175974"/>
                <a:gd name="connsiteY1-64" fmla="*/ 0 h 304725"/>
                <a:gd name="connsiteX2-65" fmla="*/ 1175974 w 1175974"/>
                <a:gd name="connsiteY2-66" fmla="*/ 304725 h 304725"/>
                <a:gd name="connsiteX3-67" fmla="*/ 362858 w 1175974"/>
                <a:gd name="connsiteY3-68" fmla="*/ 302546 h 304725"/>
                <a:gd name="connsiteX4-69" fmla="*/ 0 w 1175974"/>
                <a:gd name="connsiteY4-70" fmla="*/ 43543 h 304725"/>
                <a:gd name="connsiteX0-71" fmla="*/ 0 w 1208900"/>
                <a:gd name="connsiteY0-72" fmla="*/ 43543 h 320329"/>
                <a:gd name="connsiteX1-73" fmla="*/ 733468 w 1208900"/>
                <a:gd name="connsiteY1-74" fmla="*/ 0 h 320329"/>
                <a:gd name="connsiteX2-75" fmla="*/ 1208900 w 1208900"/>
                <a:gd name="connsiteY2-76" fmla="*/ 320329 h 320329"/>
                <a:gd name="connsiteX3-77" fmla="*/ 362858 w 1208900"/>
                <a:gd name="connsiteY3-78" fmla="*/ 302546 h 320329"/>
                <a:gd name="connsiteX4-79" fmla="*/ 0 w 1208900"/>
                <a:gd name="connsiteY4-80" fmla="*/ 43543 h 320329"/>
                <a:gd name="connsiteX0-81" fmla="*/ 0 w 1219876"/>
                <a:gd name="connsiteY0-82" fmla="*/ 43543 h 320329"/>
                <a:gd name="connsiteX1-83" fmla="*/ 733468 w 1219876"/>
                <a:gd name="connsiteY1-84" fmla="*/ 0 h 320329"/>
                <a:gd name="connsiteX2-85" fmla="*/ 1219876 w 1219876"/>
                <a:gd name="connsiteY2-86" fmla="*/ 320329 h 320329"/>
                <a:gd name="connsiteX3-87" fmla="*/ 362858 w 1219876"/>
                <a:gd name="connsiteY3-88" fmla="*/ 302546 h 320329"/>
                <a:gd name="connsiteX4-89" fmla="*/ 0 w 1219876"/>
                <a:gd name="connsiteY4-90" fmla="*/ 43543 h 320329"/>
                <a:gd name="connsiteX0-91" fmla="*/ 0 w 1219876"/>
                <a:gd name="connsiteY0-92" fmla="*/ 43543 h 320329"/>
                <a:gd name="connsiteX1-93" fmla="*/ 733468 w 1219876"/>
                <a:gd name="connsiteY1-94" fmla="*/ 0 h 320329"/>
                <a:gd name="connsiteX2-95" fmla="*/ 1219876 w 1219876"/>
                <a:gd name="connsiteY2-96" fmla="*/ 320329 h 320329"/>
                <a:gd name="connsiteX3-97" fmla="*/ 329931 w 1219876"/>
                <a:gd name="connsiteY3-98" fmla="*/ 319068 h 320329"/>
                <a:gd name="connsiteX4-99" fmla="*/ 0 w 1219876"/>
                <a:gd name="connsiteY4-100" fmla="*/ 43543 h 320329"/>
                <a:gd name="connsiteX0-101" fmla="*/ 0 w 1219876"/>
                <a:gd name="connsiteY0-102" fmla="*/ 27021 h 303807"/>
                <a:gd name="connsiteX1-103" fmla="*/ 788345 w 1219876"/>
                <a:gd name="connsiteY1-104" fmla="*/ 0 h 303807"/>
                <a:gd name="connsiteX2-105" fmla="*/ 1219876 w 1219876"/>
                <a:gd name="connsiteY2-106" fmla="*/ 303807 h 303807"/>
                <a:gd name="connsiteX3-107" fmla="*/ 329931 w 1219876"/>
                <a:gd name="connsiteY3-108" fmla="*/ 302546 h 303807"/>
                <a:gd name="connsiteX4-109" fmla="*/ 0 w 1219876"/>
                <a:gd name="connsiteY4-110" fmla="*/ 27021 h 303807"/>
                <a:gd name="connsiteX0-111" fmla="*/ 0 w 1219876"/>
                <a:gd name="connsiteY0-112" fmla="*/ 27021 h 303807"/>
                <a:gd name="connsiteX1-113" fmla="*/ 788345 w 1219876"/>
                <a:gd name="connsiteY1-114" fmla="*/ 0 h 303807"/>
                <a:gd name="connsiteX2-115" fmla="*/ 1219876 w 1219876"/>
                <a:gd name="connsiteY2-116" fmla="*/ 303807 h 303807"/>
                <a:gd name="connsiteX3-117" fmla="*/ 329931 w 1219876"/>
                <a:gd name="connsiteY3-118" fmla="*/ 302546 h 303807"/>
                <a:gd name="connsiteX4-119" fmla="*/ 0 w 1219876"/>
                <a:gd name="connsiteY4-120" fmla="*/ 27021 h 3038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876" h="303807">
                  <a:moveTo>
                    <a:pt x="0" y="27021"/>
                  </a:moveTo>
                  <a:lnTo>
                    <a:pt x="788345" y="0"/>
                  </a:lnTo>
                  <a:lnTo>
                    <a:pt x="1219876" y="303807"/>
                  </a:lnTo>
                  <a:lnTo>
                    <a:pt x="329931" y="302546"/>
                  </a:lnTo>
                  <a:lnTo>
                    <a:pt x="0" y="2702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21475" y="2427404"/>
            <a:ext cx="2182560" cy="839776"/>
            <a:chOff x="3525" y="3297"/>
            <a:chExt cx="4582" cy="1763"/>
          </a:xfrm>
        </p:grpSpPr>
        <p:cxnSp>
          <p:nvCxnSpPr>
            <p:cNvPr id="16" name="直接连接符 15"/>
            <p:cNvCxnSpPr/>
            <p:nvPr/>
          </p:nvCxnSpPr>
          <p:spPr>
            <a:xfrm flipH="1" flipV="1">
              <a:off x="3525" y="3789"/>
              <a:ext cx="1747" cy="81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12" idx="3"/>
            </p:cNvCxnSpPr>
            <p:nvPr/>
          </p:nvCxnSpPr>
          <p:spPr>
            <a:xfrm flipH="1" flipV="1">
              <a:off x="3525" y="4216"/>
              <a:ext cx="1861" cy="844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4582" y="3297"/>
              <a:ext cx="1814" cy="794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12" idx="0"/>
            </p:cNvCxnSpPr>
            <p:nvPr/>
          </p:nvCxnSpPr>
          <p:spPr>
            <a:xfrm flipH="1" flipV="1">
              <a:off x="6532" y="3297"/>
              <a:ext cx="1575" cy="71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79828" y="3115230"/>
            <a:ext cx="1764815" cy="1075084"/>
            <a:chOff x="5327" y="4741"/>
            <a:chExt cx="3705" cy="225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327" y="5078"/>
              <a:ext cx="29" cy="1568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7" idx="2"/>
            </p:cNvCxnSpPr>
            <p:nvPr/>
          </p:nvCxnSpPr>
          <p:spPr>
            <a:xfrm>
              <a:off x="6035" y="5400"/>
              <a:ext cx="31" cy="158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012" y="5365"/>
              <a:ext cx="0" cy="1138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5" idx="2"/>
            </p:cNvCxnSpPr>
            <p:nvPr/>
          </p:nvCxnSpPr>
          <p:spPr>
            <a:xfrm>
              <a:off x="9017" y="4741"/>
              <a:ext cx="15" cy="225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004034" y="2766077"/>
            <a:ext cx="1369935" cy="662580"/>
            <a:chOff x="8107" y="4008"/>
            <a:chExt cx="2876" cy="1391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8107" y="4008"/>
              <a:ext cx="2078" cy="3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9015" y="4446"/>
              <a:ext cx="1968" cy="4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9015" y="5365"/>
              <a:ext cx="1968" cy="35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9015" y="4905"/>
              <a:ext cx="1139" cy="4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667443" y="3959769"/>
            <a:ext cx="1777200" cy="230545"/>
            <a:chOff x="5301" y="6514"/>
            <a:chExt cx="3731" cy="484"/>
          </a:xfrm>
        </p:grpSpPr>
        <p:sp>
          <p:nvSpPr>
            <p:cNvPr id="25" name="矩形 24"/>
            <p:cNvSpPr/>
            <p:nvPr/>
          </p:nvSpPr>
          <p:spPr>
            <a:xfrm>
              <a:off x="5301" y="6514"/>
              <a:ext cx="3731" cy="484"/>
            </a:xfrm>
            <a:custGeom>
              <a:avLst/>
              <a:gdLst>
                <a:gd name="connsiteX0" fmla="*/ 0 w 1834404"/>
                <a:gd name="connsiteY0" fmla="*/ 0 h 720080"/>
                <a:gd name="connsiteX1" fmla="*/ 1834404 w 1834404"/>
                <a:gd name="connsiteY1" fmla="*/ 0 h 720080"/>
                <a:gd name="connsiteX2" fmla="*/ 1834404 w 1834404"/>
                <a:gd name="connsiteY2" fmla="*/ 720080 h 720080"/>
                <a:gd name="connsiteX3" fmla="*/ 0 w 1834404"/>
                <a:gd name="connsiteY3" fmla="*/ 720080 h 720080"/>
                <a:gd name="connsiteX4" fmla="*/ 0 w 1834404"/>
                <a:gd name="connsiteY4" fmla="*/ 0 h 720080"/>
                <a:gd name="connsiteX0-1" fmla="*/ 0 w 2284347"/>
                <a:gd name="connsiteY0-2" fmla="*/ 0 h 720080"/>
                <a:gd name="connsiteX1-3" fmla="*/ 1834404 w 2284347"/>
                <a:gd name="connsiteY1-4" fmla="*/ 0 h 720080"/>
                <a:gd name="connsiteX2-5" fmla="*/ 2284347 w 2284347"/>
                <a:gd name="connsiteY2-6" fmla="*/ 720080 h 720080"/>
                <a:gd name="connsiteX3-7" fmla="*/ 0 w 2284347"/>
                <a:gd name="connsiteY3-8" fmla="*/ 720080 h 720080"/>
                <a:gd name="connsiteX4-9" fmla="*/ 0 w 2284347"/>
                <a:gd name="connsiteY4-10" fmla="*/ 0 h 720080"/>
                <a:gd name="connsiteX0-11" fmla="*/ 0 w 2284347"/>
                <a:gd name="connsiteY0-12" fmla="*/ 0 h 720080"/>
                <a:gd name="connsiteX1-13" fmla="*/ 1834404 w 2284347"/>
                <a:gd name="connsiteY1-14" fmla="*/ 0 h 720080"/>
                <a:gd name="connsiteX2-15" fmla="*/ 2284347 w 2284347"/>
                <a:gd name="connsiteY2-16" fmla="*/ 720080 h 720080"/>
                <a:gd name="connsiteX3-17" fmla="*/ 1204685 w 2284347"/>
                <a:gd name="connsiteY3-18" fmla="*/ 720080 h 720080"/>
                <a:gd name="connsiteX4-19" fmla="*/ 0 w 2284347"/>
                <a:gd name="connsiteY4-20" fmla="*/ 0 h 720080"/>
                <a:gd name="connsiteX0-21" fmla="*/ 0 w 3155204"/>
                <a:gd name="connsiteY0-22" fmla="*/ 0 h 734594"/>
                <a:gd name="connsiteX1-23" fmla="*/ 1834404 w 3155204"/>
                <a:gd name="connsiteY1-24" fmla="*/ 0 h 734594"/>
                <a:gd name="connsiteX2-25" fmla="*/ 3155204 w 3155204"/>
                <a:gd name="connsiteY2-26" fmla="*/ 734594 h 734594"/>
                <a:gd name="connsiteX3-27" fmla="*/ 1204685 w 3155204"/>
                <a:gd name="connsiteY3-28" fmla="*/ 720080 h 734594"/>
                <a:gd name="connsiteX4-29" fmla="*/ 0 w 3155204"/>
                <a:gd name="connsiteY4-30" fmla="*/ 0 h 734594"/>
                <a:gd name="connsiteX0-31" fmla="*/ 0 w 3155204"/>
                <a:gd name="connsiteY0-32" fmla="*/ 0 h 734594"/>
                <a:gd name="connsiteX1-33" fmla="*/ 1834404 w 3155204"/>
                <a:gd name="connsiteY1-34" fmla="*/ 0 h 734594"/>
                <a:gd name="connsiteX2-35" fmla="*/ 3155204 w 3155204"/>
                <a:gd name="connsiteY2-36" fmla="*/ 734594 h 734594"/>
                <a:gd name="connsiteX3-37" fmla="*/ 435428 w 3155204"/>
                <a:gd name="connsiteY3-38" fmla="*/ 346953 h 734594"/>
                <a:gd name="connsiteX4-39" fmla="*/ 0 w 3155204"/>
                <a:gd name="connsiteY4-40" fmla="*/ 0 h 734594"/>
                <a:gd name="connsiteX0-41" fmla="*/ 0 w 2298861"/>
                <a:gd name="connsiteY0-42" fmla="*/ 0 h 384788"/>
                <a:gd name="connsiteX1-43" fmla="*/ 1834404 w 2298861"/>
                <a:gd name="connsiteY1-44" fmla="*/ 0 h 384788"/>
                <a:gd name="connsiteX2-45" fmla="*/ 2298861 w 2298861"/>
                <a:gd name="connsiteY2-46" fmla="*/ 384788 h 384788"/>
                <a:gd name="connsiteX3-47" fmla="*/ 435428 w 2298861"/>
                <a:gd name="connsiteY3-48" fmla="*/ 346953 h 384788"/>
                <a:gd name="connsiteX4-49" fmla="*/ 0 w 2298861"/>
                <a:gd name="connsiteY4-50" fmla="*/ 0 h 384788"/>
                <a:gd name="connsiteX0-51" fmla="*/ 0 w 2298861"/>
                <a:gd name="connsiteY0-52" fmla="*/ 0 h 384788"/>
                <a:gd name="connsiteX1-53" fmla="*/ 1631204 w 2298861"/>
                <a:gd name="connsiteY1-54" fmla="*/ 23320 h 384788"/>
                <a:gd name="connsiteX2-55" fmla="*/ 2298861 w 2298861"/>
                <a:gd name="connsiteY2-56" fmla="*/ 384788 h 384788"/>
                <a:gd name="connsiteX3-57" fmla="*/ 435428 w 2298861"/>
                <a:gd name="connsiteY3-58" fmla="*/ 346953 h 384788"/>
                <a:gd name="connsiteX4-59" fmla="*/ 0 w 2298861"/>
                <a:gd name="connsiteY4-60" fmla="*/ 0 h 384788"/>
                <a:gd name="connsiteX0-61" fmla="*/ 0 w 2269832"/>
                <a:gd name="connsiteY0-62" fmla="*/ 0 h 408108"/>
                <a:gd name="connsiteX1-63" fmla="*/ 1631204 w 2269832"/>
                <a:gd name="connsiteY1-64" fmla="*/ 23320 h 408108"/>
                <a:gd name="connsiteX2-65" fmla="*/ 2269832 w 2269832"/>
                <a:gd name="connsiteY2-66" fmla="*/ 408108 h 408108"/>
                <a:gd name="connsiteX3-67" fmla="*/ 435428 w 2269832"/>
                <a:gd name="connsiteY3-68" fmla="*/ 346953 h 408108"/>
                <a:gd name="connsiteX4-69" fmla="*/ 0 w 2269832"/>
                <a:gd name="connsiteY4-70" fmla="*/ 0 h 408108"/>
                <a:gd name="connsiteX0-71" fmla="*/ 0 w 2269832"/>
                <a:gd name="connsiteY0-72" fmla="*/ 69962 h 478070"/>
                <a:gd name="connsiteX1-73" fmla="*/ 1645718 w 2269832"/>
                <a:gd name="connsiteY1-74" fmla="*/ 0 h 478070"/>
                <a:gd name="connsiteX2-75" fmla="*/ 2269832 w 2269832"/>
                <a:gd name="connsiteY2-76" fmla="*/ 478070 h 478070"/>
                <a:gd name="connsiteX3-77" fmla="*/ 435428 w 2269832"/>
                <a:gd name="connsiteY3-78" fmla="*/ 416915 h 478070"/>
                <a:gd name="connsiteX4-79" fmla="*/ 0 w 2269832"/>
                <a:gd name="connsiteY4-80" fmla="*/ 69962 h 478070"/>
                <a:gd name="connsiteX0-81" fmla="*/ 0 w 2269832"/>
                <a:gd name="connsiteY0-82" fmla="*/ 69962 h 486876"/>
                <a:gd name="connsiteX1-83" fmla="*/ 1645718 w 2269832"/>
                <a:gd name="connsiteY1-84" fmla="*/ 0 h 486876"/>
                <a:gd name="connsiteX2-85" fmla="*/ 2269832 w 2269832"/>
                <a:gd name="connsiteY2-86" fmla="*/ 478070 h 486876"/>
                <a:gd name="connsiteX3-87" fmla="*/ 464456 w 2269832"/>
                <a:gd name="connsiteY3-88" fmla="*/ 486876 h 486876"/>
                <a:gd name="connsiteX4-89" fmla="*/ 0 w 2269832"/>
                <a:gd name="connsiteY4-90" fmla="*/ 69962 h 486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9832" h="486876">
                  <a:moveTo>
                    <a:pt x="0" y="69962"/>
                  </a:moveTo>
                  <a:lnTo>
                    <a:pt x="1645718" y="0"/>
                  </a:lnTo>
                  <a:lnTo>
                    <a:pt x="2269832" y="478070"/>
                  </a:lnTo>
                  <a:lnTo>
                    <a:pt x="464456" y="486876"/>
                  </a:lnTo>
                  <a:lnTo>
                    <a:pt x="0" y="69962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06" y="6534"/>
              <a:ext cx="794" cy="4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965275" y="2766077"/>
            <a:ext cx="408218" cy="653529"/>
            <a:chOff x="10125" y="4008"/>
            <a:chExt cx="857" cy="1372"/>
          </a:xfrm>
        </p:grpSpPr>
        <p:sp>
          <p:nvSpPr>
            <p:cNvPr id="61" name="矩形 60"/>
            <p:cNvSpPr/>
            <p:nvPr/>
          </p:nvSpPr>
          <p:spPr>
            <a:xfrm>
              <a:off x="10140" y="4008"/>
              <a:ext cx="842" cy="1372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12531" h="859722">
                  <a:moveTo>
                    <a:pt x="0" y="0"/>
                  </a:moveTo>
                  <a:lnTo>
                    <a:pt x="498016" y="275771"/>
                  </a:lnTo>
                  <a:lnTo>
                    <a:pt x="512531" y="859722"/>
                  </a:lnTo>
                  <a:lnTo>
                    <a:pt x="0" y="569437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0125" y="4590"/>
              <a:ext cx="817" cy="47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7" name="Group 6"/>
          <p:cNvGrpSpPr/>
          <p:nvPr/>
        </p:nvGrpSpPr>
        <p:grpSpPr bwMode="auto">
          <a:xfrm rot="0">
            <a:off x="1985986" y="1949608"/>
            <a:ext cx="5243796" cy="2678703"/>
            <a:chOff x="526" y="1845"/>
            <a:chExt cx="2914" cy="1623"/>
          </a:xfrm>
        </p:grpSpPr>
        <p:sp>
          <p:nvSpPr>
            <p:cNvPr id="38" name="Freeform 7"/>
            <p:cNvSpPr/>
            <p:nvPr/>
          </p:nvSpPr>
          <p:spPr bwMode="auto">
            <a:xfrm>
              <a:off x="2336" y="1845"/>
              <a:ext cx="1104" cy="1623"/>
            </a:xfrm>
            <a:custGeom>
              <a:avLst/>
              <a:gdLst>
                <a:gd name="connsiteX0" fmla="*/ 0 w 4171"/>
                <a:gd name="connsiteY0" fmla="*/ 3438 h 5624"/>
                <a:gd name="connsiteX1" fmla="*/ 4171 w 4171"/>
                <a:gd name="connsiteY1" fmla="*/ 5624 h 5624"/>
                <a:gd name="connsiteX2" fmla="*/ 4124 w 4171"/>
                <a:gd name="connsiteY2" fmla="*/ 2131 h 5624"/>
                <a:gd name="connsiteX3" fmla="*/ 32 w 4171"/>
                <a:gd name="connsiteY3" fmla="*/ 0 h 5624"/>
                <a:gd name="connsiteX4" fmla="*/ 0 w 4171"/>
                <a:gd name="connsiteY4" fmla="*/ 3438 h 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2" h="5624">
                  <a:moveTo>
                    <a:pt x="0" y="3438"/>
                  </a:moveTo>
                  <a:lnTo>
                    <a:pt x="4171" y="5624"/>
                  </a:lnTo>
                  <a:cubicBezTo>
                    <a:pt x="4178" y="4356"/>
                    <a:pt x="4117" y="3398"/>
                    <a:pt x="4124" y="2131"/>
                  </a:cubicBezTo>
                  <a:lnTo>
                    <a:pt x="32" y="0"/>
                  </a:lnTo>
                  <a:cubicBezTo>
                    <a:pt x="24" y="1125"/>
                    <a:pt x="8" y="2313"/>
                    <a:pt x="0" y="343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526" y="2820"/>
              <a:ext cx="2908" cy="639"/>
            </a:xfrm>
            <a:custGeom>
              <a:avLst/>
              <a:gdLst>
                <a:gd name="T0" fmla="*/ 0 w 2522"/>
                <a:gd name="T1" fmla="*/ 0 h 816"/>
                <a:gd name="T2" fmla="*/ 1700 w 2522"/>
                <a:gd name="T3" fmla="*/ 0 h 816"/>
                <a:gd name="T4" fmla="*/ 2522 w 2522"/>
                <a:gd name="T5" fmla="*/ 816 h 816"/>
                <a:gd name="T6" fmla="*/ 818 w 2522"/>
                <a:gd name="T7" fmla="*/ 813 h 816"/>
                <a:gd name="T8" fmla="*/ 0 w 2522"/>
                <a:gd name="T9" fmla="*/ 0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connsiteX0" fmla="*/ 0 w 10000"/>
                <a:gd name="connsiteY0" fmla="*/ 0 h 10000"/>
                <a:gd name="connsiteX1" fmla="*/ 6741 w 10000"/>
                <a:gd name="connsiteY1" fmla="*/ 0 h 10000"/>
                <a:gd name="connsiteX2" fmla="*/ 10000 w 10000"/>
                <a:gd name="connsiteY2" fmla="*/ 10000 h 10000"/>
                <a:gd name="connsiteX3" fmla="*/ 4083 w 10000"/>
                <a:gd name="connsiteY3" fmla="*/ 9963 h 10000"/>
                <a:gd name="connsiteX4" fmla="*/ 0 w 10000"/>
                <a:gd name="connsiteY4" fmla="*/ 0 h 10000"/>
                <a:gd name="connsiteX0-1" fmla="*/ 0 w 10672"/>
                <a:gd name="connsiteY0-2" fmla="*/ 0 h 9963"/>
                <a:gd name="connsiteX1-3" fmla="*/ 6741 w 10672"/>
                <a:gd name="connsiteY1-4" fmla="*/ 0 h 9963"/>
                <a:gd name="connsiteX2-5" fmla="*/ 10672 w 10672"/>
                <a:gd name="connsiteY2-6" fmla="*/ 9921 h 9963"/>
                <a:gd name="connsiteX3-7" fmla="*/ 4083 w 10672"/>
                <a:gd name="connsiteY3-8" fmla="*/ 9963 h 9963"/>
                <a:gd name="connsiteX4-9" fmla="*/ 0 w 10672"/>
                <a:gd name="connsiteY4-10" fmla="*/ 0 h 9963"/>
                <a:gd name="connsiteX0-11" fmla="*/ 0 w 10000"/>
                <a:gd name="connsiteY0-12" fmla="*/ 0 h 9958"/>
                <a:gd name="connsiteX1-13" fmla="*/ 6317 w 10000"/>
                <a:gd name="connsiteY1-14" fmla="*/ 0 h 9958"/>
                <a:gd name="connsiteX2-15" fmla="*/ 10000 w 10000"/>
                <a:gd name="connsiteY2-16" fmla="*/ 9958 h 9958"/>
                <a:gd name="connsiteX3-17" fmla="*/ 2793 w 10000"/>
                <a:gd name="connsiteY3-18" fmla="*/ 9753 h 9958"/>
                <a:gd name="connsiteX4-19" fmla="*/ 0 w 10000"/>
                <a:gd name="connsiteY4-20" fmla="*/ 0 h 9958"/>
                <a:gd name="connsiteX0-21" fmla="*/ 0 w 10000"/>
                <a:gd name="connsiteY0-22" fmla="*/ 0 h 10000"/>
                <a:gd name="connsiteX1-23" fmla="*/ 6317 w 10000"/>
                <a:gd name="connsiteY1-24" fmla="*/ 0 h 10000"/>
                <a:gd name="connsiteX2-25" fmla="*/ 10000 w 10000"/>
                <a:gd name="connsiteY2-26" fmla="*/ 10000 h 10000"/>
                <a:gd name="connsiteX3-27" fmla="*/ 2324 w 10000"/>
                <a:gd name="connsiteY3-28" fmla="*/ 9794 h 10000"/>
                <a:gd name="connsiteX4-29" fmla="*/ 0 w 10000"/>
                <a:gd name="connsiteY4-30" fmla="*/ 0 h 10000"/>
                <a:gd name="connsiteX0-31" fmla="*/ 0 w 10681"/>
                <a:gd name="connsiteY0-32" fmla="*/ 0 h 10077"/>
                <a:gd name="connsiteX1-33" fmla="*/ 6998 w 10681"/>
                <a:gd name="connsiteY1-34" fmla="*/ 77 h 10077"/>
                <a:gd name="connsiteX2-35" fmla="*/ 10681 w 10681"/>
                <a:gd name="connsiteY2-36" fmla="*/ 10077 h 10077"/>
                <a:gd name="connsiteX3-37" fmla="*/ 3005 w 10681"/>
                <a:gd name="connsiteY3-38" fmla="*/ 9871 h 10077"/>
                <a:gd name="connsiteX4-39" fmla="*/ 0 w 10681"/>
                <a:gd name="connsiteY4-40" fmla="*/ 0 h 10077"/>
                <a:gd name="connsiteX0-41" fmla="*/ 0 w 11244"/>
                <a:gd name="connsiteY0-42" fmla="*/ 0 h 10154"/>
                <a:gd name="connsiteX1-43" fmla="*/ 6998 w 11244"/>
                <a:gd name="connsiteY1-44" fmla="*/ 77 h 10154"/>
                <a:gd name="connsiteX2-45" fmla="*/ 11244 w 11244"/>
                <a:gd name="connsiteY2-46" fmla="*/ 10154 h 10154"/>
                <a:gd name="connsiteX3-47" fmla="*/ 3005 w 11244"/>
                <a:gd name="connsiteY3-48" fmla="*/ 9871 h 10154"/>
                <a:gd name="connsiteX4-49" fmla="*/ 0 w 11244"/>
                <a:gd name="connsiteY4-50" fmla="*/ 0 h 10154"/>
                <a:gd name="connsiteX0-51" fmla="*/ 0 w 11244"/>
                <a:gd name="connsiteY0-52" fmla="*/ 0 h 10536"/>
                <a:gd name="connsiteX1-53" fmla="*/ 6998 w 11244"/>
                <a:gd name="connsiteY1-54" fmla="*/ 77 h 10536"/>
                <a:gd name="connsiteX2-55" fmla="*/ 11244 w 11244"/>
                <a:gd name="connsiteY2-56" fmla="*/ 10154 h 10536"/>
                <a:gd name="connsiteX3-57" fmla="*/ 3216 w 11244"/>
                <a:gd name="connsiteY3-58" fmla="*/ 10536 h 10536"/>
                <a:gd name="connsiteX4-59" fmla="*/ 0 w 11244"/>
                <a:gd name="connsiteY4-60" fmla="*/ 0 h 10536"/>
                <a:gd name="connsiteX0-61" fmla="*/ 0 w 11314"/>
                <a:gd name="connsiteY0-62" fmla="*/ 0 h 10598"/>
                <a:gd name="connsiteX1-63" fmla="*/ 6998 w 11314"/>
                <a:gd name="connsiteY1-64" fmla="*/ 77 h 10598"/>
                <a:gd name="connsiteX2-65" fmla="*/ 11314 w 11314"/>
                <a:gd name="connsiteY2-66" fmla="*/ 10598 h 10598"/>
                <a:gd name="connsiteX3-67" fmla="*/ 3216 w 11314"/>
                <a:gd name="connsiteY3-68" fmla="*/ 10536 h 10598"/>
                <a:gd name="connsiteX4-69" fmla="*/ 0 w 11314"/>
                <a:gd name="connsiteY4-70" fmla="*/ 0 h 105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314" h="10598">
                  <a:moveTo>
                    <a:pt x="0" y="0"/>
                  </a:moveTo>
                  <a:lnTo>
                    <a:pt x="6998" y="77"/>
                  </a:lnTo>
                  <a:lnTo>
                    <a:pt x="11314" y="10598"/>
                  </a:lnTo>
                  <a:lnTo>
                    <a:pt x="3216" y="105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>
                <a:alpha val="50196"/>
              </a:srgb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526" y="1845"/>
              <a:ext cx="1812" cy="982"/>
            </a:xfrm>
            <a:prstGeom prst="rect">
              <a:avLst/>
            </a:prstGeom>
            <a:solidFill>
              <a:srgbClr val="FFCCFF">
                <a:alpha val="50196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/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778" y="1912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V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 rot="-32410">
              <a:off x="2933" y="2571"/>
              <a:ext cx="277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W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 rot="-156909">
              <a:off x="1536" y="3209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H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</p:grpSp>
      <p:sp>
        <p:nvSpPr>
          <p:cNvPr id="12" name="剪去单角的矩形 3"/>
          <p:cNvSpPr/>
          <p:nvPr/>
        </p:nvSpPr>
        <p:spPr>
          <a:xfrm flipH="1">
            <a:off x="2821305" y="2427288"/>
            <a:ext cx="1432560" cy="437515"/>
          </a:xfrm>
          <a:custGeom>
            <a:avLst/>
            <a:gdLst>
              <a:gd name="connsiteX0" fmla="*/ 0 w 1440160"/>
              <a:gd name="connsiteY0" fmla="*/ 0 h 576064"/>
              <a:gd name="connsiteX1" fmla="*/ 1344147 w 1440160"/>
              <a:gd name="connsiteY1" fmla="*/ 0 h 576064"/>
              <a:gd name="connsiteX2" fmla="*/ 1440160 w 1440160"/>
              <a:gd name="connsiteY2" fmla="*/ 96013 h 576064"/>
              <a:gd name="connsiteX3" fmla="*/ 1440160 w 1440160"/>
              <a:gd name="connsiteY3" fmla="*/ 576064 h 576064"/>
              <a:gd name="connsiteX4" fmla="*/ 0 w 1440160"/>
              <a:gd name="connsiteY4" fmla="*/ 576064 h 576064"/>
              <a:gd name="connsiteX5" fmla="*/ 0 w 1440160"/>
              <a:gd name="connsiteY5" fmla="*/ 0 h 576064"/>
              <a:gd name="connsiteX0-1" fmla="*/ 0 w 1440160"/>
              <a:gd name="connsiteY0-2" fmla="*/ 0 h 576064"/>
              <a:gd name="connsiteX1-3" fmla="*/ 807118 w 1440160"/>
              <a:gd name="connsiteY1-4" fmla="*/ 0 h 576064"/>
              <a:gd name="connsiteX2-5" fmla="*/ 1440160 w 1440160"/>
              <a:gd name="connsiteY2-6" fmla="*/ 96013 h 576064"/>
              <a:gd name="connsiteX3-7" fmla="*/ 1440160 w 1440160"/>
              <a:gd name="connsiteY3-8" fmla="*/ 576064 h 576064"/>
              <a:gd name="connsiteX4-9" fmla="*/ 0 w 1440160"/>
              <a:gd name="connsiteY4-10" fmla="*/ 576064 h 576064"/>
              <a:gd name="connsiteX5-11" fmla="*/ 0 w 1440160"/>
              <a:gd name="connsiteY5-12" fmla="*/ 0 h 576064"/>
              <a:gd name="connsiteX0-13" fmla="*/ 0 w 1440160"/>
              <a:gd name="connsiteY0-14" fmla="*/ 0 h 576064"/>
              <a:gd name="connsiteX1-15" fmla="*/ 807118 w 1440160"/>
              <a:gd name="connsiteY1-16" fmla="*/ 0 h 576064"/>
              <a:gd name="connsiteX2-17" fmla="*/ 1440160 w 1440160"/>
              <a:gd name="connsiteY2-18" fmla="*/ 328242 h 576064"/>
              <a:gd name="connsiteX3-19" fmla="*/ 1440160 w 1440160"/>
              <a:gd name="connsiteY3-20" fmla="*/ 576064 h 576064"/>
              <a:gd name="connsiteX4-21" fmla="*/ 0 w 1440160"/>
              <a:gd name="connsiteY4-22" fmla="*/ 576064 h 576064"/>
              <a:gd name="connsiteX5-23" fmla="*/ 0 w 1440160"/>
              <a:gd name="connsiteY5-24" fmla="*/ 0 h 576064"/>
              <a:gd name="connsiteX0-25" fmla="*/ 0 w 1440160"/>
              <a:gd name="connsiteY0-26" fmla="*/ 0 h 576064"/>
              <a:gd name="connsiteX1-27" fmla="*/ 911622 w 1440160"/>
              <a:gd name="connsiteY1-28" fmla="*/ 14515 h 576064"/>
              <a:gd name="connsiteX2-29" fmla="*/ 1440160 w 1440160"/>
              <a:gd name="connsiteY2-30" fmla="*/ 328242 h 576064"/>
              <a:gd name="connsiteX3-31" fmla="*/ 1440160 w 1440160"/>
              <a:gd name="connsiteY3-32" fmla="*/ 576064 h 576064"/>
              <a:gd name="connsiteX4-33" fmla="*/ 0 w 1440160"/>
              <a:gd name="connsiteY4-34" fmla="*/ 576064 h 576064"/>
              <a:gd name="connsiteX5-35" fmla="*/ 0 w 1440160"/>
              <a:gd name="connsiteY5-36" fmla="*/ 0 h 576064"/>
              <a:gd name="connsiteX0-37" fmla="*/ 0 w 1440160"/>
              <a:gd name="connsiteY0-38" fmla="*/ 0 h 576064"/>
              <a:gd name="connsiteX1-39" fmla="*/ 911622 w 1440160"/>
              <a:gd name="connsiteY1-40" fmla="*/ 0 h 576064"/>
              <a:gd name="connsiteX2-41" fmla="*/ 1440160 w 1440160"/>
              <a:gd name="connsiteY2-42" fmla="*/ 328242 h 576064"/>
              <a:gd name="connsiteX3-43" fmla="*/ 1440160 w 1440160"/>
              <a:gd name="connsiteY3-44" fmla="*/ 576064 h 576064"/>
              <a:gd name="connsiteX4-45" fmla="*/ 0 w 1440160"/>
              <a:gd name="connsiteY4-46" fmla="*/ 576064 h 576064"/>
              <a:gd name="connsiteX5-47" fmla="*/ 0 w 1440160"/>
              <a:gd name="connsiteY5-48" fmla="*/ 0 h 576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440160" h="576064">
                <a:moveTo>
                  <a:pt x="0" y="0"/>
                </a:moveTo>
                <a:lnTo>
                  <a:pt x="911622" y="0"/>
                </a:lnTo>
                <a:lnTo>
                  <a:pt x="1440160" y="328242"/>
                </a:lnTo>
                <a:lnTo>
                  <a:pt x="1440160" y="576064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11" name="组合 10"/>
          <p:cNvGrpSpPr/>
          <p:nvPr/>
        </p:nvGrpSpPr>
        <p:grpSpPr>
          <a:xfrm rot="0">
            <a:off x="3611245" y="2777808"/>
            <a:ext cx="1840865" cy="640715"/>
            <a:chOff x="2897816" y="2658997"/>
            <a:chExt cx="2351285" cy="842956"/>
          </a:xfrm>
        </p:grpSpPr>
        <p:sp>
          <p:nvSpPr>
            <p:cNvPr id="5" name="剪去单角的矩形 3"/>
            <p:cNvSpPr/>
            <p:nvPr/>
          </p:nvSpPr>
          <p:spPr>
            <a:xfrm flipH="1">
              <a:off x="3419868" y="2925889"/>
              <a:ext cx="1829229" cy="576064"/>
            </a:xfrm>
            <a:custGeom>
              <a:avLst/>
              <a:gdLst>
                <a:gd name="connsiteX0" fmla="*/ 0 w 1440160"/>
                <a:gd name="connsiteY0" fmla="*/ 0 h 576064"/>
                <a:gd name="connsiteX1" fmla="*/ 1344147 w 1440160"/>
                <a:gd name="connsiteY1" fmla="*/ 0 h 576064"/>
                <a:gd name="connsiteX2" fmla="*/ 1440160 w 1440160"/>
                <a:gd name="connsiteY2" fmla="*/ 96013 h 576064"/>
                <a:gd name="connsiteX3" fmla="*/ 1440160 w 1440160"/>
                <a:gd name="connsiteY3" fmla="*/ 576064 h 576064"/>
                <a:gd name="connsiteX4" fmla="*/ 0 w 1440160"/>
                <a:gd name="connsiteY4" fmla="*/ 576064 h 576064"/>
                <a:gd name="connsiteX5" fmla="*/ 0 w 1440160"/>
                <a:gd name="connsiteY5" fmla="*/ 0 h 576064"/>
                <a:gd name="connsiteX0-1" fmla="*/ 0 w 1440160"/>
                <a:gd name="connsiteY0-2" fmla="*/ 0 h 576064"/>
                <a:gd name="connsiteX1-3" fmla="*/ 807118 w 1440160"/>
                <a:gd name="connsiteY1-4" fmla="*/ 0 h 576064"/>
                <a:gd name="connsiteX2-5" fmla="*/ 1440160 w 1440160"/>
                <a:gd name="connsiteY2-6" fmla="*/ 96013 h 576064"/>
                <a:gd name="connsiteX3-7" fmla="*/ 1440160 w 1440160"/>
                <a:gd name="connsiteY3-8" fmla="*/ 576064 h 576064"/>
                <a:gd name="connsiteX4-9" fmla="*/ 0 w 1440160"/>
                <a:gd name="connsiteY4-10" fmla="*/ 576064 h 576064"/>
                <a:gd name="connsiteX5-11" fmla="*/ 0 w 1440160"/>
                <a:gd name="connsiteY5-12" fmla="*/ 0 h 576064"/>
                <a:gd name="connsiteX0-13" fmla="*/ 0 w 1440160"/>
                <a:gd name="connsiteY0-14" fmla="*/ 0 h 576064"/>
                <a:gd name="connsiteX1-15" fmla="*/ 807118 w 1440160"/>
                <a:gd name="connsiteY1-16" fmla="*/ 0 h 576064"/>
                <a:gd name="connsiteX2-17" fmla="*/ 1440160 w 1440160"/>
                <a:gd name="connsiteY2-18" fmla="*/ 328242 h 576064"/>
                <a:gd name="connsiteX3-19" fmla="*/ 1440160 w 1440160"/>
                <a:gd name="connsiteY3-20" fmla="*/ 576064 h 576064"/>
                <a:gd name="connsiteX4-21" fmla="*/ 0 w 1440160"/>
                <a:gd name="connsiteY4-22" fmla="*/ 576064 h 576064"/>
                <a:gd name="connsiteX5-23" fmla="*/ 0 w 1440160"/>
                <a:gd name="connsiteY5-24" fmla="*/ 0 h 576064"/>
                <a:gd name="connsiteX0-25" fmla="*/ 0 w 1440160"/>
                <a:gd name="connsiteY0-26" fmla="*/ 0 h 576064"/>
                <a:gd name="connsiteX1-27" fmla="*/ 911622 w 1440160"/>
                <a:gd name="connsiteY1-28" fmla="*/ 14515 h 576064"/>
                <a:gd name="connsiteX2-29" fmla="*/ 1440160 w 1440160"/>
                <a:gd name="connsiteY2-30" fmla="*/ 328242 h 576064"/>
                <a:gd name="connsiteX3-31" fmla="*/ 1440160 w 1440160"/>
                <a:gd name="connsiteY3-32" fmla="*/ 576064 h 576064"/>
                <a:gd name="connsiteX4-33" fmla="*/ 0 w 1440160"/>
                <a:gd name="connsiteY4-34" fmla="*/ 576064 h 576064"/>
                <a:gd name="connsiteX5-35" fmla="*/ 0 w 1440160"/>
                <a:gd name="connsiteY5-36" fmla="*/ 0 h 576064"/>
                <a:gd name="connsiteX0-37" fmla="*/ 0 w 1440160"/>
                <a:gd name="connsiteY0-38" fmla="*/ 0 h 576064"/>
                <a:gd name="connsiteX1-39" fmla="*/ 911622 w 1440160"/>
                <a:gd name="connsiteY1-40" fmla="*/ 0 h 576064"/>
                <a:gd name="connsiteX2-41" fmla="*/ 1440160 w 1440160"/>
                <a:gd name="connsiteY2-42" fmla="*/ 328242 h 576064"/>
                <a:gd name="connsiteX3-43" fmla="*/ 1440160 w 1440160"/>
                <a:gd name="connsiteY3-44" fmla="*/ 576064 h 576064"/>
                <a:gd name="connsiteX4-45" fmla="*/ 0 w 1440160"/>
                <a:gd name="connsiteY4-46" fmla="*/ 576064 h 576064"/>
                <a:gd name="connsiteX5-47" fmla="*/ 0 w 1440160"/>
                <a:gd name="connsiteY5-48" fmla="*/ 0 h 5760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440160" h="576064">
                  <a:moveTo>
                    <a:pt x="0" y="0"/>
                  </a:moveTo>
                  <a:lnTo>
                    <a:pt x="911622" y="0"/>
                  </a:lnTo>
                  <a:lnTo>
                    <a:pt x="1440160" y="328242"/>
                  </a:lnTo>
                  <a:lnTo>
                    <a:pt x="1440160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" name="矩形 6"/>
            <p:cNvSpPr/>
            <p:nvPr/>
          </p:nvSpPr>
          <p:spPr>
            <a:xfrm rot="1629971">
              <a:off x="2897816" y="3152604"/>
              <a:ext cx="603672" cy="234763"/>
            </a:xfrm>
            <a:custGeom>
              <a:avLst/>
              <a:gdLst>
                <a:gd name="connsiteX0" fmla="*/ 0 w 603672"/>
                <a:gd name="connsiteY0" fmla="*/ 0 h 217947"/>
                <a:gd name="connsiteX1" fmla="*/ 603672 w 603672"/>
                <a:gd name="connsiteY1" fmla="*/ 0 h 217947"/>
                <a:gd name="connsiteX2" fmla="*/ 603672 w 603672"/>
                <a:gd name="connsiteY2" fmla="*/ 217947 h 217947"/>
                <a:gd name="connsiteX3" fmla="*/ 0 w 603672"/>
                <a:gd name="connsiteY3" fmla="*/ 217947 h 217947"/>
                <a:gd name="connsiteX4" fmla="*/ 0 w 603672"/>
                <a:gd name="connsiteY4" fmla="*/ 0 h 217947"/>
                <a:gd name="connsiteX0-1" fmla="*/ 0 w 603672"/>
                <a:gd name="connsiteY0-2" fmla="*/ 5606 h 223553"/>
                <a:gd name="connsiteX1-3" fmla="*/ 519226 w 603672"/>
                <a:gd name="connsiteY1-4" fmla="*/ 0 h 223553"/>
                <a:gd name="connsiteX2-5" fmla="*/ 603672 w 603672"/>
                <a:gd name="connsiteY2-6" fmla="*/ 223553 h 223553"/>
                <a:gd name="connsiteX3-7" fmla="*/ 0 w 603672"/>
                <a:gd name="connsiteY3-8" fmla="*/ 223553 h 223553"/>
                <a:gd name="connsiteX4-9" fmla="*/ 0 w 603672"/>
                <a:gd name="connsiteY4-10" fmla="*/ 5606 h 223553"/>
                <a:gd name="connsiteX0-11" fmla="*/ 0 w 603672"/>
                <a:gd name="connsiteY0-12" fmla="*/ 5606 h 235103"/>
                <a:gd name="connsiteX1-13" fmla="*/ 519226 w 603672"/>
                <a:gd name="connsiteY1-14" fmla="*/ 0 h 235103"/>
                <a:gd name="connsiteX2-15" fmla="*/ 603672 w 603672"/>
                <a:gd name="connsiteY2-16" fmla="*/ 223553 h 235103"/>
                <a:gd name="connsiteX3-17" fmla="*/ 136440 w 603672"/>
                <a:gd name="connsiteY3-18" fmla="*/ 235103 h 235103"/>
                <a:gd name="connsiteX4-19" fmla="*/ 0 w 603672"/>
                <a:gd name="connsiteY4-20" fmla="*/ 5606 h 235103"/>
                <a:gd name="connsiteX0-21" fmla="*/ 0 w 603672"/>
                <a:gd name="connsiteY0-22" fmla="*/ 5266 h 234763"/>
                <a:gd name="connsiteX1-23" fmla="*/ 486772 w 603672"/>
                <a:gd name="connsiteY1-24" fmla="*/ 0 h 234763"/>
                <a:gd name="connsiteX2-25" fmla="*/ 603672 w 603672"/>
                <a:gd name="connsiteY2-26" fmla="*/ 223213 h 234763"/>
                <a:gd name="connsiteX3-27" fmla="*/ 136440 w 603672"/>
                <a:gd name="connsiteY3-28" fmla="*/ 234763 h 234763"/>
                <a:gd name="connsiteX4-29" fmla="*/ 0 w 603672"/>
                <a:gd name="connsiteY4-30" fmla="*/ 5266 h 2347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03672" h="234763">
                  <a:moveTo>
                    <a:pt x="0" y="5266"/>
                  </a:moveTo>
                  <a:lnTo>
                    <a:pt x="486772" y="0"/>
                  </a:lnTo>
                  <a:lnTo>
                    <a:pt x="603672" y="223213"/>
                  </a:lnTo>
                  <a:lnTo>
                    <a:pt x="136440" y="234763"/>
                  </a:lnTo>
                  <a:lnTo>
                    <a:pt x="0" y="526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9" name="矩形 8"/>
            <p:cNvSpPr/>
            <p:nvPr/>
          </p:nvSpPr>
          <p:spPr>
            <a:xfrm>
              <a:off x="2985705" y="2692287"/>
              <a:ext cx="1088572" cy="551542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-1" fmla="*/ 653143 w 1567543"/>
                <a:gd name="connsiteY0-2" fmla="*/ 0 h 914400"/>
                <a:gd name="connsiteX1-3" fmla="*/ 1567543 w 1567543"/>
                <a:gd name="connsiteY1-4" fmla="*/ 0 h 914400"/>
                <a:gd name="connsiteX2-5" fmla="*/ 1567543 w 1567543"/>
                <a:gd name="connsiteY2-6" fmla="*/ 914400 h 914400"/>
                <a:gd name="connsiteX3-7" fmla="*/ 0 w 1567543"/>
                <a:gd name="connsiteY3-8" fmla="*/ 319314 h 914400"/>
                <a:gd name="connsiteX4-9" fmla="*/ 653143 w 1567543"/>
                <a:gd name="connsiteY4-10" fmla="*/ 0 h 914400"/>
                <a:gd name="connsiteX0-11" fmla="*/ 653143 w 1567543"/>
                <a:gd name="connsiteY0-12" fmla="*/ 0 h 551542"/>
                <a:gd name="connsiteX1-13" fmla="*/ 1567543 w 1567543"/>
                <a:gd name="connsiteY1-14" fmla="*/ 0 h 551542"/>
                <a:gd name="connsiteX2-15" fmla="*/ 449943 w 1567543"/>
                <a:gd name="connsiteY2-16" fmla="*/ 551542 h 551542"/>
                <a:gd name="connsiteX3-17" fmla="*/ 0 w 1567543"/>
                <a:gd name="connsiteY3-18" fmla="*/ 319314 h 551542"/>
                <a:gd name="connsiteX4-19" fmla="*/ 653143 w 1567543"/>
                <a:gd name="connsiteY4-20" fmla="*/ 0 h 551542"/>
                <a:gd name="connsiteX0-21" fmla="*/ 653143 w 1059543"/>
                <a:gd name="connsiteY0-22" fmla="*/ 0 h 551542"/>
                <a:gd name="connsiteX1-23" fmla="*/ 1059543 w 1059543"/>
                <a:gd name="connsiteY1-24" fmla="*/ 203200 h 551542"/>
                <a:gd name="connsiteX2-25" fmla="*/ 449943 w 1059543"/>
                <a:gd name="connsiteY2-26" fmla="*/ 551542 h 551542"/>
                <a:gd name="connsiteX3-27" fmla="*/ 0 w 1059543"/>
                <a:gd name="connsiteY3-28" fmla="*/ 319314 h 551542"/>
                <a:gd name="connsiteX4-29" fmla="*/ 653143 w 1059543"/>
                <a:gd name="connsiteY4-30" fmla="*/ 0 h 551542"/>
                <a:gd name="connsiteX0-31" fmla="*/ 653143 w 1088572"/>
                <a:gd name="connsiteY0-32" fmla="*/ 0 h 551542"/>
                <a:gd name="connsiteX1-33" fmla="*/ 1088572 w 1088572"/>
                <a:gd name="connsiteY1-34" fmla="*/ 232228 h 551542"/>
                <a:gd name="connsiteX2-35" fmla="*/ 449943 w 1088572"/>
                <a:gd name="connsiteY2-36" fmla="*/ 551542 h 551542"/>
                <a:gd name="connsiteX3-37" fmla="*/ 0 w 1088572"/>
                <a:gd name="connsiteY3-38" fmla="*/ 319314 h 551542"/>
                <a:gd name="connsiteX4-39" fmla="*/ 653143 w 1088572"/>
                <a:gd name="connsiteY4-40" fmla="*/ 0 h 55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8572" h="551542">
                  <a:moveTo>
                    <a:pt x="653143" y="0"/>
                  </a:moveTo>
                  <a:lnTo>
                    <a:pt x="1088572" y="232228"/>
                  </a:lnTo>
                  <a:lnTo>
                    <a:pt x="449943" y="551542"/>
                  </a:lnTo>
                  <a:lnTo>
                    <a:pt x="0" y="319314"/>
                  </a:lnTo>
                  <a:lnTo>
                    <a:pt x="6531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0" name="矩形 9"/>
            <p:cNvSpPr/>
            <p:nvPr/>
          </p:nvSpPr>
          <p:spPr>
            <a:xfrm>
              <a:off x="3635897" y="2658997"/>
              <a:ext cx="1613204" cy="266892"/>
            </a:xfrm>
            <a:custGeom>
              <a:avLst/>
              <a:gdLst>
                <a:gd name="connsiteX0" fmla="*/ 0 w 864096"/>
                <a:gd name="connsiteY0" fmla="*/ 0 h 288032"/>
                <a:gd name="connsiteX1" fmla="*/ 864096 w 864096"/>
                <a:gd name="connsiteY1" fmla="*/ 0 h 288032"/>
                <a:gd name="connsiteX2" fmla="*/ 864096 w 864096"/>
                <a:gd name="connsiteY2" fmla="*/ 288032 h 288032"/>
                <a:gd name="connsiteX3" fmla="*/ 0 w 864096"/>
                <a:gd name="connsiteY3" fmla="*/ 288032 h 288032"/>
                <a:gd name="connsiteX4" fmla="*/ 0 w 864096"/>
                <a:gd name="connsiteY4" fmla="*/ 0 h 288032"/>
                <a:gd name="connsiteX0-1" fmla="*/ 0 w 864096"/>
                <a:gd name="connsiteY0-2" fmla="*/ 0 h 288032"/>
                <a:gd name="connsiteX1-3" fmla="*/ 864096 w 864096"/>
                <a:gd name="connsiteY1-4" fmla="*/ 0 h 288032"/>
                <a:gd name="connsiteX2-5" fmla="*/ 864096 w 864096"/>
                <a:gd name="connsiteY2-6" fmla="*/ 288032 h 288032"/>
                <a:gd name="connsiteX3-7" fmla="*/ 362858 w 864096"/>
                <a:gd name="connsiteY3-8" fmla="*/ 259003 h 288032"/>
                <a:gd name="connsiteX4-9" fmla="*/ 0 w 864096"/>
                <a:gd name="connsiteY4-10" fmla="*/ 0 h 288032"/>
                <a:gd name="connsiteX0-11" fmla="*/ 0 w 1197925"/>
                <a:gd name="connsiteY0-12" fmla="*/ 0 h 259003"/>
                <a:gd name="connsiteX1-13" fmla="*/ 864096 w 1197925"/>
                <a:gd name="connsiteY1-14" fmla="*/ 0 h 259003"/>
                <a:gd name="connsiteX2-15" fmla="*/ 1197925 w 1197925"/>
                <a:gd name="connsiteY2-16" fmla="*/ 229974 h 259003"/>
                <a:gd name="connsiteX3-17" fmla="*/ 362858 w 1197925"/>
                <a:gd name="connsiteY3-18" fmla="*/ 259003 h 259003"/>
                <a:gd name="connsiteX4-19" fmla="*/ 0 w 1197925"/>
                <a:gd name="connsiteY4-20" fmla="*/ 0 h 259003"/>
                <a:gd name="connsiteX0-21" fmla="*/ 0 w 1197925"/>
                <a:gd name="connsiteY0-22" fmla="*/ 0 h 259003"/>
                <a:gd name="connsiteX1-23" fmla="*/ 718953 w 1197925"/>
                <a:gd name="connsiteY1-24" fmla="*/ 0 h 259003"/>
                <a:gd name="connsiteX2-25" fmla="*/ 1197925 w 1197925"/>
                <a:gd name="connsiteY2-26" fmla="*/ 229974 h 259003"/>
                <a:gd name="connsiteX3-27" fmla="*/ 362858 w 1197925"/>
                <a:gd name="connsiteY3-28" fmla="*/ 259003 h 259003"/>
                <a:gd name="connsiteX4-29" fmla="*/ 0 w 1197925"/>
                <a:gd name="connsiteY4-30" fmla="*/ 0 h 259003"/>
                <a:gd name="connsiteX0-31" fmla="*/ 0 w 1197925"/>
                <a:gd name="connsiteY0-32" fmla="*/ 43543 h 302546"/>
                <a:gd name="connsiteX1-33" fmla="*/ 733468 w 1197925"/>
                <a:gd name="connsiteY1-34" fmla="*/ 0 h 302546"/>
                <a:gd name="connsiteX2-35" fmla="*/ 1197925 w 1197925"/>
                <a:gd name="connsiteY2-36" fmla="*/ 273517 h 302546"/>
                <a:gd name="connsiteX3-37" fmla="*/ 362858 w 1197925"/>
                <a:gd name="connsiteY3-38" fmla="*/ 302546 h 302546"/>
                <a:gd name="connsiteX4-39" fmla="*/ 0 w 1197925"/>
                <a:gd name="connsiteY4-40" fmla="*/ 43543 h 302546"/>
                <a:gd name="connsiteX0-41" fmla="*/ 0 w 1219875"/>
                <a:gd name="connsiteY0-42" fmla="*/ 43543 h 302546"/>
                <a:gd name="connsiteX1-43" fmla="*/ 733468 w 1219875"/>
                <a:gd name="connsiteY1-44" fmla="*/ 0 h 302546"/>
                <a:gd name="connsiteX2-45" fmla="*/ 1219875 w 1219875"/>
                <a:gd name="connsiteY2-46" fmla="*/ 289121 h 302546"/>
                <a:gd name="connsiteX3-47" fmla="*/ 362858 w 1219875"/>
                <a:gd name="connsiteY3-48" fmla="*/ 302546 h 302546"/>
                <a:gd name="connsiteX4-49" fmla="*/ 0 w 1219875"/>
                <a:gd name="connsiteY4-50" fmla="*/ 43543 h 302546"/>
                <a:gd name="connsiteX0-51" fmla="*/ 0 w 1208900"/>
                <a:gd name="connsiteY0-52" fmla="*/ 43543 h 320330"/>
                <a:gd name="connsiteX1-53" fmla="*/ 733468 w 1208900"/>
                <a:gd name="connsiteY1-54" fmla="*/ 0 h 320330"/>
                <a:gd name="connsiteX2-55" fmla="*/ 1208900 w 1208900"/>
                <a:gd name="connsiteY2-56" fmla="*/ 320330 h 320330"/>
                <a:gd name="connsiteX3-57" fmla="*/ 362858 w 1208900"/>
                <a:gd name="connsiteY3-58" fmla="*/ 302546 h 320330"/>
                <a:gd name="connsiteX4-59" fmla="*/ 0 w 1208900"/>
                <a:gd name="connsiteY4-60" fmla="*/ 43543 h 320330"/>
                <a:gd name="connsiteX0-61" fmla="*/ 0 w 1175974"/>
                <a:gd name="connsiteY0-62" fmla="*/ 43543 h 304725"/>
                <a:gd name="connsiteX1-63" fmla="*/ 733468 w 1175974"/>
                <a:gd name="connsiteY1-64" fmla="*/ 0 h 304725"/>
                <a:gd name="connsiteX2-65" fmla="*/ 1175974 w 1175974"/>
                <a:gd name="connsiteY2-66" fmla="*/ 304725 h 304725"/>
                <a:gd name="connsiteX3-67" fmla="*/ 362858 w 1175974"/>
                <a:gd name="connsiteY3-68" fmla="*/ 302546 h 304725"/>
                <a:gd name="connsiteX4-69" fmla="*/ 0 w 1175974"/>
                <a:gd name="connsiteY4-70" fmla="*/ 43543 h 304725"/>
                <a:gd name="connsiteX0-71" fmla="*/ 0 w 1208900"/>
                <a:gd name="connsiteY0-72" fmla="*/ 43543 h 320329"/>
                <a:gd name="connsiteX1-73" fmla="*/ 733468 w 1208900"/>
                <a:gd name="connsiteY1-74" fmla="*/ 0 h 320329"/>
                <a:gd name="connsiteX2-75" fmla="*/ 1208900 w 1208900"/>
                <a:gd name="connsiteY2-76" fmla="*/ 320329 h 320329"/>
                <a:gd name="connsiteX3-77" fmla="*/ 362858 w 1208900"/>
                <a:gd name="connsiteY3-78" fmla="*/ 302546 h 320329"/>
                <a:gd name="connsiteX4-79" fmla="*/ 0 w 1208900"/>
                <a:gd name="connsiteY4-80" fmla="*/ 43543 h 320329"/>
                <a:gd name="connsiteX0-81" fmla="*/ 0 w 1219876"/>
                <a:gd name="connsiteY0-82" fmla="*/ 43543 h 320329"/>
                <a:gd name="connsiteX1-83" fmla="*/ 733468 w 1219876"/>
                <a:gd name="connsiteY1-84" fmla="*/ 0 h 320329"/>
                <a:gd name="connsiteX2-85" fmla="*/ 1219876 w 1219876"/>
                <a:gd name="connsiteY2-86" fmla="*/ 320329 h 320329"/>
                <a:gd name="connsiteX3-87" fmla="*/ 362858 w 1219876"/>
                <a:gd name="connsiteY3-88" fmla="*/ 302546 h 320329"/>
                <a:gd name="connsiteX4-89" fmla="*/ 0 w 1219876"/>
                <a:gd name="connsiteY4-90" fmla="*/ 43543 h 320329"/>
                <a:gd name="connsiteX0-91" fmla="*/ 0 w 1219876"/>
                <a:gd name="connsiteY0-92" fmla="*/ 43543 h 320329"/>
                <a:gd name="connsiteX1-93" fmla="*/ 733468 w 1219876"/>
                <a:gd name="connsiteY1-94" fmla="*/ 0 h 320329"/>
                <a:gd name="connsiteX2-95" fmla="*/ 1219876 w 1219876"/>
                <a:gd name="connsiteY2-96" fmla="*/ 320329 h 320329"/>
                <a:gd name="connsiteX3-97" fmla="*/ 329931 w 1219876"/>
                <a:gd name="connsiteY3-98" fmla="*/ 319068 h 320329"/>
                <a:gd name="connsiteX4-99" fmla="*/ 0 w 1219876"/>
                <a:gd name="connsiteY4-100" fmla="*/ 43543 h 320329"/>
                <a:gd name="connsiteX0-101" fmla="*/ 0 w 1219876"/>
                <a:gd name="connsiteY0-102" fmla="*/ 27021 h 303807"/>
                <a:gd name="connsiteX1-103" fmla="*/ 788345 w 1219876"/>
                <a:gd name="connsiteY1-104" fmla="*/ 0 h 303807"/>
                <a:gd name="connsiteX2-105" fmla="*/ 1219876 w 1219876"/>
                <a:gd name="connsiteY2-106" fmla="*/ 303807 h 303807"/>
                <a:gd name="connsiteX3-107" fmla="*/ 329931 w 1219876"/>
                <a:gd name="connsiteY3-108" fmla="*/ 302546 h 303807"/>
                <a:gd name="connsiteX4-109" fmla="*/ 0 w 1219876"/>
                <a:gd name="connsiteY4-110" fmla="*/ 27021 h 303807"/>
                <a:gd name="connsiteX0-111" fmla="*/ 0 w 1219876"/>
                <a:gd name="connsiteY0-112" fmla="*/ 27021 h 303807"/>
                <a:gd name="connsiteX1-113" fmla="*/ 788345 w 1219876"/>
                <a:gd name="connsiteY1-114" fmla="*/ 0 h 303807"/>
                <a:gd name="connsiteX2-115" fmla="*/ 1219876 w 1219876"/>
                <a:gd name="connsiteY2-116" fmla="*/ 303807 h 303807"/>
                <a:gd name="connsiteX3-117" fmla="*/ 329931 w 1219876"/>
                <a:gd name="connsiteY3-118" fmla="*/ 302546 h 303807"/>
                <a:gd name="connsiteX4-119" fmla="*/ 0 w 1219876"/>
                <a:gd name="connsiteY4-120" fmla="*/ 27021 h 3038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876" h="303807">
                  <a:moveTo>
                    <a:pt x="0" y="27021"/>
                  </a:moveTo>
                  <a:lnTo>
                    <a:pt x="788345" y="0"/>
                  </a:lnTo>
                  <a:lnTo>
                    <a:pt x="1219876" y="303807"/>
                  </a:lnTo>
                  <a:lnTo>
                    <a:pt x="329931" y="302546"/>
                  </a:lnTo>
                  <a:lnTo>
                    <a:pt x="0" y="2702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2821305" y="2427288"/>
            <a:ext cx="2182495" cy="839470"/>
            <a:chOff x="3525" y="3297"/>
            <a:chExt cx="4582" cy="1763"/>
          </a:xfrm>
        </p:grpSpPr>
        <p:cxnSp>
          <p:nvCxnSpPr>
            <p:cNvPr id="16" name="直接连接符 15"/>
            <p:cNvCxnSpPr/>
            <p:nvPr/>
          </p:nvCxnSpPr>
          <p:spPr>
            <a:xfrm flipH="1" flipV="1">
              <a:off x="3525" y="3789"/>
              <a:ext cx="1747" cy="81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12" idx="3"/>
            </p:cNvCxnSpPr>
            <p:nvPr/>
          </p:nvCxnSpPr>
          <p:spPr>
            <a:xfrm flipH="1" flipV="1">
              <a:off x="3525" y="4216"/>
              <a:ext cx="1861" cy="844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4582" y="3297"/>
              <a:ext cx="1814" cy="794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12" idx="0"/>
            </p:cNvCxnSpPr>
            <p:nvPr/>
          </p:nvCxnSpPr>
          <p:spPr>
            <a:xfrm flipH="1" flipV="1">
              <a:off x="6532" y="3297"/>
              <a:ext cx="1575" cy="71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 rot="0">
            <a:off x="3679825" y="3114993"/>
            <a:ext cx="1764665" cy="1075055"/>
            <a:chOff x="5327" y="4741"/>
            <a:chExt cx="3705" cy="225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327" y="5078"/>
              <a:ext cx="29" cy="1568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7" idx="2"/>
            </p:cNvCxnSpPr>
            <p:nvPr/>
          </p:nvCxnSpPr>
          <p:spPr>
            <a:xfrm>
              <a:off x="6035" y="5400"/>
              <a:ext cx="31" cy="158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012" y="5365"/>
              <a:ext cx="0" cy="1138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5" idx="2"/>
            </p:cNvCxnSpPr>
            <p:nvPr/>
          </p:nvCxnSpPr>
          <p:spPr>
            <a:xfrm>
              <a:off x="9017" y="4741"/>
              <a:ext cx="15" cy="225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 rot="0">
            <a:off x="5003800" y="2766378"/>
            <a:ext cx="1369695" cy="662305"/>
            <a:chOff x="8107" y="4008"/>
            <a:chExt cx="2876" cy="1391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8107" y="4008"/>
              <a:ext cx="2078" cy="3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9015" y="4446"/>
              <a:ext cx="1968" cy="47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9015" y="5365"/>
              <a:ext cx="1968" cy="35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9015" y="4905"/>
              <a:ext cx="1139" cy="41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rot="0">
            <a:off x="3667760" y="3959543"/>
            <a:ext cx="1777365" cy="230505"/>
            <a:chOff x="5301" y="6514"/>
            <a:chExt cx="3731" cy="484"/>
          </a:xfrm>
        </p:grpSpPr>
        <p:sp>
          <p:nvSpPr>
            <p:cNvPr id="25" name="矩形 24"/>
            <p:cNvSpPr/>
            <p:nvPr/>
          </p:nvSpPr>
          <p:spPr>
            <a:xfrm>
              <a:off x="5301" y="6514"/>
              <a:ext cx="3731" cy="484"/>
            </a:xfrm>
            <a:custGeom>
              <a:avLst/>
              <a:gdLst>
                <a:gd name="connsiteX0" fmla="*/ 0 w 1834404"/>
                <a:gd name="connsiteY0" fmla="*/ 0 h 720080"/>
                <a:gd name="connsiteX1" fmla="*/ 1834404 w 1834404"/>
                <a:gd name="connsiteY1" fmla="*/ 0 h 720080"/>
                <a:gd name="connsiteX2" fmla="*/ 1834404 w 1834404"/>
                <a:gd name="connsiteY2" fmla="*/ 720080 h 720080"/>
                <a:gd name="connsiteX3" fmla="*/ 0 w 1834404"/>
                <a:gd name="connsiteY3" fmla="*/ 720080 h 720080"/>
                <a:gd name="connsiteX4" fmla="*/ 0 w 1834404"/>
                <a:gd name="connsiteY4" fmla="*/ 0 h 720080"/>
                <a:gd name="connsiteX0-1" fmla="*/ 0 w 2284347"/>
                <a:gd name="connsiteY0-2" fmla="*/ 0 h 720080"/>
                <a:gd name="connsiteX1-3" fmla="*/ 1834404 w 2284347"/>
                <a:gd name="connsiteY1-4" fmla="*/ 0 h 720080"/>
                <a:gd name="connsiteX2-5" fmla="*/ 2284347 w 2284347"/>
                <a:gd name="connsiteY2-6" fmla="*/ 720080 h 720080"/>
                <a:gd name="connsiteX3-7" fmla="*/ 0 w 2284347"/>
                <a:gd name="connsiteY3-8" fmla="*/ 720080 h 720080"/>
                <a:gd name="connsiteX4-9" fmla="*/ 0 w 2284347"/>
                <a:gd name="connsiteY4-10" fmla="*/ 0 h 720080"/>
                <a:gd name="connsiteX0-11" fmla="*/ 0 w 2284347"/>
                <a:gd name="connsiteY0-12" fmla="*/ 0 h 720080"/>
                <a:gd name="connsiteX1-13" fmla="*/ 1834404 w 2284347"/>
                <a:gd name="connsiteY1-14" fmla="*/ 0 h 720080"/>
                <a:gd name="connsiteX2-15" fmla="*/ 2284347 w 2284347"/>
                <a:gd name="connsiteY2-16" fmla="*/ 720080 h 720080"/>
                <a:gd name="connsiteX3-17" fmla="*/ 1204685 w 2284347"/>
                <a:gd name="connsiteY3-18" fmla="*/ 720080 h 720080"/>
                <a:gd name="connsiteX4-19" fmla="*/ 0 w 2284347"/>
                <a:gd name="connsiteY4-20" fmla="*/ 0 h 720080"/>
                <a:gd name="connsiteX0-21" fmla="*/ 0 w 3155204"/>
                <a:gd name="connsiteY0-22" fmla="*/ 0 h 734594"/>
                <a:gd name="connsiteX1-23" fmla="*/ 1834404 w 3155204"/>
                <a:gd name="connsiteY1-24" fmla="*/ 0 h 734594"/>
                <a:gd name="connsiteX2-25" fmla="*/ 3155204 w 3155204"/>
                <a:gd name="connsiteY2-26" fmla="*/ 734594 h 734594"/>
                <a:gd name="connsiteX3-27" fmla="*/ 1204685 w 3155204"/>
                <a:gd name="connsiteY3-28" fmla="*/ 720080 h 734594"/>
                <a:gd name="connsiteX4-29" fmla="*/ 0 w 3155204"/>
                <a:gd name="connsiteY4-30" fmla="*/ 0 h 734594"/>
                <a:gd name="connsiteX0-31" fmla="*/ 0 w 3155204"/>
                <a:gd name="connsiteY0-32" fmla="*/ 0 h 734594"/>
                <a:gd name="connsiteX1-33" fmla="*/ 1834404 w 3155204"/>
                <a:gd name="connsiteY1-34" fmla="*/ 0 h 734594"/>
                <a:gd name="connsiteX2-35" fmla="*/ 3155204 w 3155204"/>
                <a:gd name="connsiteY2-36" fmla="*/ 734594 h 734594"/>
                <a:gd name="connsiteX3-37" fmla="*/ 435428 w 3155204"/>
                <a:gd name="connsiteY3-38" fmla="*/ 346953 h 734594"/>
                <a:gd name="connsiteX4-39" fmla="*/ 0 w 3155204"/>
                <a:gd name="connsiteY4-40" fmla="*/ 0 h 734594"/>
                <a:gd name="connsiteX0-41" fmla="*/ 0 w 2298861"/>
                <a:gd name="connsiteY0-42" fmla="*/ 0 h 384788"/>
                <a:gd name="connsiteX1-43" fmla="*/ 1834404 w 2298861"/>
                <a:gd name="connsiteY1-44" fmla="*/ 0 h 384788"/>
                <a:gd name="connsiteX2-45" fmla="*/ 2298861 w 2298861"/>
                <a:gd name="connsiteY2-46" fmla="*/ 384788 h 384788"/>
                <a:gd name="connsiteX3-47" fmla="*/ 435428 w 2298861"/>
                <a:gd name="connsiteY3-48" fmla="*/ 346953 h 384788"/>
                <a:gd name="connsiteX4-49" fmla="*/ 0 w 2298861"/>
                <a:gd name="connsiteY4-50" fmla="*/ 0 h 384788"/>
                <a:gd name="connsiteX0-51" fmla="*/ 0 w 2298861"/>
                <a:gd name="connsiteY0-52" fmla="*/ 0 h 384788"/>
                <a:gd name="connsiteX1-53" fmla="*/ 1631204 w 2298861"/>
                <a:gd name="connsiteY1-54" fmla="*/ 23320 h 384788"/>
                <a:gd name="connsiteX2-55" fmla="*/ 2298861 w 2298861"/>
                <a:gd name="connsiteY2-56" fmla="*/ 384788 h 384788"/>
                <a:gd name="connsiteX3-57" fmla="*/ 435428 w 2298861"/>
                <a:gd name="connsiteY3-58" fmla="*/ 346953 h 384788"/>
                <a:gd name="connsiteX4-59" fmla="*/ 0 w 2298861"/>
                <a:gd name="connsiteY4-60" fmla="*/ 0 h 384788"/>
                <a:gd name="connsiteX0-61" fmla="*/ 0 w 2269832"/>
                <a:gd name="connsiteY0-62" fmla="*/ 0 h 408108"/>
                <a:gd name="connsiteX1-63" fmla="*/ 1631204 w 2269832"/>
                <a:gd name="connsiteY1-64" fmla="*/ 23320 h 408108"/>
                <a:gd name="connsiteX2-65" fmla="*/ 2269832 w 2269832"/>
                <a:gd name="connsiteY2-66" fmla="*/ 408108 h 408108"/>
                <a:gd name="connsiteX3-67" fmla="*/ 435428 w 2269832"/>
                <a:gd name="connsiteY3-68" fmla="*/ 346953 h 408108"/>
                <a:gd name="connsiteX4-69" fmla="*/ 0 w 2269832"/>
                <a:gd name="connsiteY4-70" fmla="*/ 0 h 408108"/>
                <a:gd name="connsiteX0-71" fmla="*/ 0 w 2269832"/>
                <a:gd name="connsiteY0-72" fmla="*/ 69962 h 478070"/>
                <a:gd name="connsiteX1-73" fmla="*/ 1645718 w 2269832"/>
                <a:gd name="connsiteY1-74" fmla="*/ 0 h 478070"/>
                <a:gd name="connsiteX2-75" fmla="*/ 2269832 w 2269832"/>
                <a:gd name="connsiteY2-76" fmla="*/ 478070 h 478070"/>
                <a:gd name="connsiteX3-77" fmla="*/ 435428 w 2269832"/>
                <a:gd name="connsiteY3-78" fmla="*/ 416915 h 478070"/>
                <a:gd name="connsiteX4-79" fmla="*/ 0 w 2269832"/>
                <a:gd name="connsiteY4-80" fmla="*/ 69962 h 478070"/>
                <a:gd name="connsiteX0-81" fmla="*/ 0 w 2269832"/>
                <a:gd name="connsiteY0-82" fmla="*/ 69962 h 486876"/>
                <a:gd name="connsiteX1-83" fmla="*/ 1645718 w 2269832"/>
                <a:gd name="connsiteY1-84" fmla="*/ 0 h 486876"/>
                <a:gd name="connsiteX2-85" fmla="*/ 2269832 w 2269832"/>
                <a:gd name="connsiteY2-86" fmla="*/ 478070 h 486876"/>
                <a:gd name="connsiteX3-87" fmla="*/ 464456 w 2269832"/>
                <a:gd name="connsiteY3-88" fmla="*/ 486876 h 486876"/>
                <a:gd name="connsiteX4-89" fmla="*/ 0 w 2269832"/>
                <a:gd name="connsiteY4-90" fmla="*/ 69962 h 486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9832" h="486876">
                  <a:moveTo>
                    <a:pt x="0" y="69962"/>
                  </a:moveTo>
                  <a:lnTo>
                    <a:pt x="1645718" y="0"/>
                  </a:lnTo>
                  <a:lnTo>
                    <a:pt x="2269832" y="478070"/>
                  </a:lnTo>
                  <a:lnTo>
                    <a:pt x="464456" y="486876"/>
                  </a:lnTo>
                  <a:lnTo>
                    <a:pt x="0" y="69962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06" y="6534"/>
              <a:ext cx="794" cy="4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0">
            <a:off x="5965190" y="2766378"/>
            <a:ext cx="408305" cy="653415"/>
            <a:chOff x="10125" y="4008"/>
            <a:chExt cx="857" cy="1372"/>
          </a:xfrm>
        </p:grpSpPr>
        <p:sp>
          <p:nvSpPr>
            <p:cNvPr id="61" name="矩形 60"/>
            <p:cNvSpPr/>
            <p:nvPr/>
          </p:nvSpPr>
          <p:spPr>
            <a:xfrm>
              <a:off x="10140" y="4008"/>
              <a:ext cx="842" cy="1372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12531" h="859722">
                  <a:moveTo>
                    <a:pt x="0" y="0"/>
                  </a:moveTo>
                  <a:lnTo>
                    <a:pt x="498016" y="275771"/>
                  </a:lnTo>
                  <a:lnTo>
                    <a:pt x="512531" y="859722"/>
                  </a:lnTo>
                  <a:lnTo>
                    <a:pt x="0" y="569437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0125" y="4590"/>
              <a:ext cx="817" cy="47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 rot="0">
            <a:off x="6118860" y="2416493"/>
            <a:ext cx="2054225" cy="1553210"/>
            <a:chOff x="8790" y="3274"/>
            <a:chExt cx="4313" cy="326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8790" y="3274"/>
              <a:ext cx="4313" cy="3260"/>
              <a:chOff x="5940152" y="2700230"/>
              <a:chExt cx="1876370" cy="1211218"/>
            </a:xfrm>
          </p:grpSpPr>
          <p:sp>
            <p:nvSpPr>
              <p:cNvPr id="288" name="剪去单角的矩形 3"/>
              <p:cNvSpPr/>
              <p:nvPr/>
            </p:nvSpPr>
            <p:spPr>
              <a:xfrm flipH="1">
                <a:off x="5940152" y="2707349"/>
                <a:ext cx="1003502" cy="391998"/>
              </a:xfrm>
              <a:custGeom>
                <a:avLst/>
                <a:gdLst>
                  <a:gd name="connsiteX0" fmla="*/ 0 w 1440160"/>
                  <a:gd name="connsiteY0" fmla="*/ 0 h 576064"/>
                  <a:gd name="connsiteX1" fmla="*/ 1344147 w 1440160"/>
                  <a:gd name="connsiteY1" fmla="*/ 0 h 576064"/>
                  <a:gd name="connsiteX2" fmla="*/ 1440160 w 1440160"/>
                  <a:gd name="connsiteY2" fmla="*/ 96013 h 576064"/>
                  <a:gd name="connsiteX3" fmla="*/ 1440160 w 1440160"/>
                  <a:gd name="connsiteY3" fmla="*/ 576064 h 576064"/>
                  <a:gd name="connsiteX4" fmla="*/ 0 w 1440160"/>
                  <a:gd name="connsiteY4" fmla="*/ 576064 h 576064"/>
                  <a:gd name="connsiteX5" fmla="*/ 0 w 1440160"/>
                  <a:gd name="connsiteY5" fmla="*/ 0 h 576064"/>
                  <a:gd name="connsiteX0-1" fmla="*/ 0 w 1440160"/>
                  <a:gd name="connsiteY0-2" fmla="*/ 0 h 576064"/>
                  <a:gd name="connsiteX1-3" fmla="*/ 807118 w 1440160"/>
                  <a:gd name="connsiteY1-4" fmla="*/ 0 h 576064"/>
                  <a:gd name="connsiteX2-5" fmla="*/ 1440160 w 1440160"/>
                  <a:gd name="connsiteY2-6" fmla="*/ 96013 h 576064"/>
                  <a:gd name="connsiteX3-7" fmla="*/ 1440160 w 1440160"/>
                  <a:gd name="connsiteY3-8" fmla="*/ 576064 h 576064"/>
                  <a:gd name="connsiteX4-9" fmla="*/ 0 w 1440160"/>
                  <a:gd name="connsiteY4-10" fmla="*/ 576064 h 576064"/>
                  <a:gd name="connsiteX5-11" fmla="*/ 0 w 1440160"/>
                  <a:gd name="connsiteY5-12" fmla="*/ 0 h 576064"/>
                  <a:gd name="connsiteX0-13" fmla="*/ 0 w 1440160"/>
                  <a:gd name="connsiteY0-14" fmla="*/ 0 h 576064"/>
                  <a:gd name="connsiteX1-15" fmla="*/ 807118 w 1440160"/>
                  <a:gd name="connsiteY1-16" fmla="*/ 0 h 576064"/>
                  <a:gd name="connsiteX2-17" fmla="*/ 1440160 w 1440160"/>
                  <a:gd name="connsiteY2-18" fmla="*/ 328242 h 576064"/>
                  <a:gd name="connsiteX3-19" fmla="*/ 1440160 w 1440160"/>
                  <a:gd name="connsiteY3-20" fmla="*/ 576064 h 576064"/>
                  <a:gd name="connsiteX4-21" fmla="*/ 0 w 1440160"/>
                  <a:gd name="connsiteY4-22" fmla="*/ 576064 h 576064"/>
                  <a:gd name="connsiteX5-23" fmla="*/ 0 w 1440160"/>
                  <a:gd name="connsiteY5-24" fmla="*/ 0 h 576064"/>
                  <a:gd name="connsiteX0-25" fmla="*/ 0 w 1440160"/>
                  <a:gd name="connsiteY0-26" fmla="*/ 0 h 576064"/>
                  <a:gd name="connsiteX1-27" fmla="*/ 911622 w 1440160"/>
                  <a:gd name="connsiteY1-28" fmla="*/ 14515 h 576064"/>
                  <a:gd name="connsiteX2-29" fmla="*/ 1440160 w 1440160"/>
                  <a:gd name="connsiteY2-30" fmla="*/ 328242 h 576064"/>
                  <a:gd name="connsiteX3-31" fmla="*/ 1440160 w 1440160"/>
                  <a:gd name="connsiteY3-32" fmla="*/ 576064 h 576064"/>
                  <a:gd name="connsiteX4-33" fmla="*/ 0 w 1440160"/>
                  <a:gd name="connsiteY4-34" fmla="*/ 576064 h 576064"/>
                  <a:gd name="connsiteX5-35" fmla="*/ 0 w 1440160"/>
                  <a:gd name="connsiteY5-36" fmla="*/ 0 h 576064"/>
                  <a:gd name="connsiteX0-37" fmla="*/ 0 w 1440160"/>
                  <a:gd name="connsiteY0-38" fmla="*/ 0 h 576064"/>
                  <a:gd name="connsiteX1-39" fmla="*/ 911622 w 1440160"/>
                  <a:gd name="connsiteY1-40" fmla="*/ 0 h 576064"/>
                  <a:gd name="connsiteX2-41" fmla="*/ 1440160 w 1440160"/>
                  <a:gd name="connsiteY2-42" fmla="*/ 328242 h 576064"/>
                  <a:gd name="connsiteX3-43" fmla="*/ 1440160 w 1440160"/>
                  <a:gd name="connsiteY3-44" fmla="*/ 576064 h 576064"/>
                  <a:gd name="connsiteX4-45" fmla="*/ 0 w 1440160"/>
                  <a:gd name="connsiteY4-46" fmla="*/ 576064 h 576064"/>
                  <a:gd name="connsiteX5-47" fmla="*/ 0 w 1440160"/>
                  <a:gd name="connsiteY5-48" fmla="*/ 0 h 5760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440160" h="576064">
                    <a:moveTo>
                      <a:pt x="0" y="0"/>
                    </a:moveTo>
                    <a:lnTo>
                      <a:pt x="911622" y="0"/>
                    </a:lnTo>
                    <a:lnTo>
                      <a:pt x="1440160" y="328242"/>
                    </a:lnTo>
                    <a:lnTo>
                      <a:pt x="144016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sp>
            <p:nvSpPr>
              <p:cNvPr id="289" name="矩形 288"/>
              <p:cNvSpPr/>
              <p:nvPr/>
            </p:nvSpPr>
            <p:spPr>
              <a:xfrm>
                <a:off x="5940152" y="3519235"/>
                <a:ext cx="1003502" cy="39221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grpSp>
            <p:nvGrpSpPr>
              <p:cNvPr id="290" name="组合 289"/>
              <p:cNvGrpSpPr/>
              <p:nvPr/>
            </p:nvGrpSpPr>
            <p:grpSpPr>
              <a:xfrm>
                <a:off x="7366688" y="2700230"/>
                <a:ext cx="449834" cy="392213"/>
                <a:chOff x="7366688" y="2700230"/>
                <a:chExt cx="449834" cy="392213"/>
              </a:xfrm>
            </p:grpSpPr>
            <p:sp>
              <p:nvSpPr>
                <p:cNvPr id="291" name="矩形 290"/>
                <p:cNvSpPr/>
                <p:nvPr/>
              </p:nvSpPr>
              <p:spPr>
                <a:xfrm>
                  <a:off x="7366688" y="2700230"/>
                  <a:ext cx="449796" cy="392213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  <p:cxnSp>
              <p:nvCxnSpPr>
                <p:cNvPr id="292" name="直接连接符 291"/>
                <p:cNvCxnSpPr>
                  <a:stCxn id="291" idx="1"/>
                  <a:endCxn id="291" idx="3"/>
                </p:cNvCxnSpPr>
                <p:nvPr/>
              </p:nvCxnSpPr>
              <p:spPr>
                <a:xfrm>
                  <a:off x="7366689" y="2896337"/>
                  <a:ext cx="44983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95" name="直接连接符 294"/>
            <p:cNvCxnSpPr/>
            <p:nvPr/>
          </p:nvCxnSpPr>
          <p:spPr>
            <a:xfrm>
              <a:off x="9582" y="5513"/>
              <a:ext cx="0" cy="102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93958 -0.001204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18681 0.000370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90347 -0.003426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-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16458 -0.000463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6118860" y="2416493"/>
            <a:ext cx="2054225" cy="1553210"/>
            <a:chOff x="8790" y="3274"/>
            <a:chExt cx="4313" cy="3260"/>
          </a:xfrm>
        </p:grpSpPr>
        <p:grpSp>
          <p:nvGrpSpPr>
            <p:cNvPr id="9" name="组合 8"/>
            <p:cNvGrpSpPr/>
            <p:nvPr/>
          </p:nvGrpSpPr>
          <p:grpSpPr>
            <a:xfrm>
              <a:off x="8790" y="3274"/>
              <a:ext cx="4313" cy="3260"/>
              <a:chOff x="5940152" y="2700230"/>
              <a:chExt cx="1876370" cy="1211218"/>
            </a:xfrm>
          </p:grpSpPr>
          <p:sp>
            <p:nvSpPr>
              <p:cNvPr id="10" name="剪去单角的矩形 3"/>
              <p:cNvSpPr/>
              <p:nvPr/>
            </p:nvSpPr>
            <p:spPr>
              <a:xfrm flipH="1">
                <a:off x="5940152" y="2707349"/>
                <a:ext cx="1003502" cy="391998"/>
              </a:xfrm>
              <a:custGeom>
                <a:avLst/>
                <a:gdLst>
                  <a:gd name="connsiteX0" fmla="*/ 0 w 1440160"/>
                  <a:gd name="connsiteY0" fmla="*/ 0 h 576064"/>
                  <a:gd name="connsiteX1" fmla="*/ 1344147 w 1440160"/>
                  <a:gd name="connsiteY1" fmla="*/ 0 h 576064"/>
                  <a:gd name="connsiteX2" fmla="*/ 1440160 w 1440160"/>
                  <a:gd name="connsiteY2" fmla="*/ 96013 h 576064"/>
                  <a:gd name="connsiteX3" fmla="*/ 1440160 w 1440160"/>
                  <a:gd name="connsiteY3" fmla="*/ 576064 h 576064"/>
                  <a:gd name="connsiteX4" fmla="*/ 0 w 1440160"/>
                  <a:gd name="connsiteY4" fmla="*/ 576064 h 576064"/>
                  <a:gd name="connsiteX5" fmla="*/ 0 w 1440160"/>
                  <a:gd name="connsiteY5" fmla="*/ 0 h 576064"/>
                  <a:gd name="connsiteX0-1" fmla="*/ 0 w 1440160"/>
                  <a:gd name="connsiteY0-2" fmla="*/ 0 h 576064"/>
                  <a:gd name="connsiteX1-3" fmla="*/ 807118 w 1440160"/>
                  <a:gd name="connsiteY1-4" fmla="*/ 0 h 576064"/>
                  <a:gd name="connsiteX2-5" fmla="*/ 1440160 w 1440160"/>
                  <a:gd name="connsiteY2-6" fmla="*/ 96013 h 576064"/>
                  <a:gd name="connsiteX3-7" fmla="*/ 1440160 w 1440160"/>
                  <a:gd name="connsiteY3-8" fmla="*/ 576064 h 576064"/>
                  <a:gd name="connsiteX4-9" fmla="*/ 0 w 1440160"/>
                  <a:gd name="connsiteY4-10" fmla="*/ 576064 h 576064"/>
                  <a:gd name="connsiteX5-11" fmla="*/ 0 w 1440160"/>
                  <a:gd name="connsiteY5-12" fmla="*/ 0 h 576064"/>
                  <a:gd name="connsiteX0-13" fmla="*/ 0 w 1440160"/>
                  <a:gd name="connsiteY0-14" fmla="*/ 0 h 576064"/>
                  <a:gd name="connsiteX1-15" fmla="*/ 807118 w 1440160"/>
                  <a:gd name="connsiteY1-16" fmla="*/ 0 h 576064"/>
                  <a:gd name="connsiteX2-17" fmla="*/ 1440160 w 1440160"/>
                  <a:gd name="connsiteY2-18" fmla="*/ 328242 h 576064"/>
                  <a:gd name="connsiteX3-19" fmla="*/ 1440160 w 1440160"/>
                  <a:gd name="connsiteY3-20" fmla="*/ 576064 h 576064"/>
                  <a:gd name="connsiteX4-21" fmla="*/ 0 w 1440160"/>
                  <a:gd name="connsiteY4-22" fmla="*/ 576064 h 576064"/>
                  <a:gd name="connsiteX5-23" fmla="*/ 0 w 1440160"/>
                  <a:gd name="connsiteY5-24" fmla="*/ 0 h 576064"/>
                  <a:gd name="connsiteX0-25" fmla="*/ 0 w 1440160"/>
                  <a:gd name="connsiteY0-26" fmla="*/ 0 h 576064"/>
                  <a:gd name="connsiteX1-27" fmla="*/ 911622 w 1440160"/>
                  <a:gd name="connsiteY1-28" fmla="*/ 14515 h 576064"/>
                  <a:gd name="connsiteX2-29" fmla="*/ 1440160 w 1440160"/>
                  <a:gd name="connsiteY2-30" fmla="*/ 328242 h 576064"/>
                  <a:gd name="connsiteX3-31" fmla="*/ 1440160 w 1440160"/>
                  <a:gd name="connsiteY3-32" fmla="*/ 576064 h 576064"/>
                  <a:gd name="connsiteX4-33" fmla="*/ 0 w 1440160"/>
                  <a:gd name="connsiteY4-34" fmla="*/ 576064 h 576064"/>
                  <a:gd name="connsiteX5-35" fmla="*/ 0 w 1440160"/>
                  <a:gd name="connsiteY5-36" fmla="*/ 0 h 576064"/>
                  <a:gd name="connsiteX0-37" fmla="*/ 0 w 1440160"/>
                  <a:gd name="connsiteY0-38" fmla="*/ 0 h 576064"/>
                  <a:gd name="connsiteX1-39" fmla="*/ 911622 w 1440160"/>
                  <a:gd name="connsiteY1-40" fmla="*/ 0 h 576064"/>
                  <a:gd name="connsiteX2-41" fmla="*/ 1440160 w 1440160"/>
                  <a:gd name="connsiteY2-42" fmla="*/ 328242 h 576064"/>
                  <a:gd name="connsiteX3-43" fmla="*/ 1440160 w 1440160"/>
                  <a:gd name="connsiteY3-44" fmla="*/ 576064 h 576064"/>
                  <a:gd name="connsiteX4-45" fmla="*/ 0 w 1440160"/>
                  <a:gd name="connsiteY4-46" fmla="*/ 576064 h 576064"/>
                  <a:gd name="connsiteX5-47" fmla="*/ 0 w 1440160"/>
                  <a:gd name="connsiteY5-48" fmla="*/ 0 h 5760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440160" h="576064">
                    <a:moveTo>
                      <a:pt x="0" y="0"/>
                    </a:moveTo>
                    <a:lnTo>
                      <a:pt x="911622" y="0"/>
                    </a:lnTo>
                    <a:lnTo>
                      <a:pt x="1440160" y="328242"/>
                    </a:lnTo>
                    <a:lnTo>
                      <a:pt x="144016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940152" y="3519235"/>
                <a:ext cx="1003502" cy="39221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0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7366688" y="2700230"/>
                <a:ext cx="449834" cy="392213"/>
                <a:chOff x="7366688" y="2700230"/>
                <a:chExt cx="449834" cy="392213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7366688" y="2700230"/>
                  <a:ext cx="449796" cy="392213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  <p:cxnSp>
              <p:nvCxnSpPr>
                <p:cNvPr id="14" name="直接连接符 13"/>
                <p:cNvCxnSpPr>
                  <a:stCxn id="13" idx="1"/>
                  <a:endCxn id="13" idx="3"/>
                </p:cNvCxnSpPr>
                <p:nvPr/>
              </p:nvCxnSpPr>
              <p:spPr>
                <a:xfrm>
                  <a:off x="7366689" y="2896337"/>
                  <a:ext cx="44983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5" name="直接连接符 14"/>
            <p:cNvCxnSpPr/>
            <p:nvPr/>
          </p:nvCxnSpPr>
          <p:spPr>
            <a:xfrm>
              <a:off x="9582" y="5513"/>
              <a:ext cx="0" cy="102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226" name="Rectangle 58"/>
          <p:cNvSpPr>
            <a:spLocks noChangeArrowheads="1"/>
          </p:cNvSpPr>
          <p:nvPr/>
        </p:nvSpPr>
        <p:spPr bwMode="auto">
          <a:xfrm>
            <a:off x="1202055" y="1810385"/>
            <a:ext cx="4161790" cy="307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◆.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俯视图在主视图的正下方；</a:t>
            </a:r>
            <a:endParaRPr kumimoji="1"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左视图在主视图的正右方，</a:t>
            </a:r>
            <a:endParaRPr kumimoji="1"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这种位置关系，在一般情况下是不允许变动的。</a:t>
            </a:r>
            <a:endParaRPr kumimoji="1"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5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2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7" name="Group 6"/>
          <p:cNvGrpSpPr/>
          <p:nvPr/>
        </p:nvGrpSpPr>
        <p:grpSpPr bwMode="auto">
          <a:xfrm rot="0">
            <a:off x="1652076" y="1970091"/>
            <a:ext cx="5243796" cy="2678984"/>
            <a:chOff x="526" y="1845"/>
            <a:chExt cx="2914" cy="1623"/>
          </a:xfrm>
        </p:grpSpPr>
        <p:sp>
          <p:nvSpPr>
            <p:cNvPr id="38" name="Freeform 7"/>
            <p:cNvSpPr/>
            <p:nvPr/>
          </p:nvSpPr>
          <p:spPr bwMode="auto">
            <a:xfrm>
              <a:off x="2339" y="1845"/>
              <a:ext cx="1101" cy="1623"/>
            </a:xfrm>
            <a:custGeom>
              <a:avLst/>
              <a:gdLst>
                <a:gd name="connsiteX0" fmla="*/ 0 w 4160"/>
                <a:gd name="connsiteY0" fmla="*/ 3425 h 5624"/>
                <a:gd name="connsiteX1" fmla="*/ 4160 w 4160"/>
                <a:gd name="connsiteY1" fmla="*/ 5624 h 5624"/>
                <a:gd name="connsiteX2" fmla="*/ 4113 w 4160"/>
                <a:gd name="connsiteY2" fmla="*/ 2131 h 5624"/>
                <a:gd name="connsiteX3" fmla="*/ 21 w 4160"/>
                <a:gd name="connsiteY3" fmla="*/ 0 h 5624"/>
                <a:gd name="connsiteX4" fmla="*/ 0 w 4160"/>
                <a:gd name="connsiteY4" fmla="*/ 3425 h 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1" h="5624">
                  <a:moveTo>
                    <a:pt x="0" y="3425"/>
                  </a:moveTo>
                  <a:lnTo>
                    <a:pt x="4160" y="5624"/>
                  </a:lnTo>
                  <a:cubicBezTo>
                    <a:pt x="4167" y="4356"/>
                    <a:pt x="4106" y="3399"/>
                    <a:pt x="4113" y="2131"/>
                  </a:cubicBezTo>
                  <a:lnTo>
                    <a:pt x="21" y="0"/>
                  </a:lnTo>
                  <a:cubicBezTo>
                    <a:pt x="13" y="1125"/>
                    <a:pt x="8" y="2300"/>
                    <a:pt x="0" y="3425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526" y="2820"/>
              <a:ext cx="2908" cy="639"/>
            </a:xfrm>
            <a:custGeom>
              <a:avLst/>
              <a:gdLst>
                <a:gd name="T0" fmla="*/ 0 w 2522"/>
                <a:gd name="T1" fmla="*/ 0 h 816"/>
                <a:gd name="T2" fmla="*/ 1700 w 2522"/>
                <a:gd name="T3" fmla="*/ 0 h 816"/>
                <a:gd name="T4" fmla="*/ 2522 w 2522"/>
                <a:gd name="T5" fmla="*/ 816 h 816"/>
                <a:gd name="T6" fmla="*/ 818 w 2522"/>
                <a:gd name="T7" fmla="*/ 813 h 816"/>
                <a:gd name="T8" fmla="*/ 0 w 2522"/>
                <a:gd name="T9" fmla="*/ 0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connsiteX0" fmla="*/ 0 w 10000"/>
                <a:gd name="connsiteY0" fmla="*/ 0 h 10000"/>
                <a:gd name="connsiteX1" fmla="*/ 6741 w 10000"/>
                <a:gd name="connsiteY1" fmla="*/ 0 h 10000"/>
                <a:gd name="connsiteX2" fmla="*/ 10000 w 10000"/>
                <a:gd name="connsiteY2" fmla="*/ 10000 h 10000"/>
                <a:gd name="connsiteX3" fmla="*/ 4083 w 10000"/>
                <a:gd name="connsiteY3" fmla="*/ 9963 h 10000"/>
                <a:gd name="connsiteX4" fmla="*/ 0 w 10000"/>
                <a:gd name="connsiteY4" fmla="*/ 0 h 10000"/>
                <a:gd name="connsiteX0-1" fmla="*/ 0 w 10672"/>
                <a:gd name="connsiteY0-2" fmla="*/ 0 h 9963"/>
                <a:gd name="connsiteX1-3" fmla="*/ 6741 w 10672"/>
                <a:gd name="connsiteY1-4" fmla="*/ 0 h 9963"/>
                <a:gd name="connsiteX2-5" fmla="*/ 10672 w 10672"/>
                <a:gd name="connsiteY2-6" fmla="*/ 9921 h 9963"/>
                <a:gd name="connsiteX3-7" fmla="*/ 4083 w 10672"/>
                <a:gd name="connsiteY3-8" fmla="*/ 9963 h 9963"/>
                <a:gd name="connsiteX4-9" fmla="*/ 0 w 10672"/>
                <a:gd name="connsiteY4-10" fmla="*/ 0 h 9963"/>
                <a:gd name="connsiteX0-11" fmla="*/ 0 w 10000"/>
                <a:gd name="connsiteY0-12" fmla="*/ 0 h 9958"/>
                <a:gd name="connsiteX1-13" fmla="*/ 6317 w 10000"/>
                <a:gd name="connsiteY1-14" fmla="*/ 0 h 9958"/>
                <a:gd name="connsiteX2-15" fmla="*/ 10000 w 10000"/>
                <a:gd name="connsiteY2-16" fmla="*/ 9958 h 9958"/>
                <a:gd name="connsiteX3-17" fmla="*/ 2793 w 10000"/>
                <a:gd name="connsiteY3-18" fmla="*/ 9753 h 9958"/>
                <a:gd name="connsiteX4-19" fmla="*/ 0 w 10000"/>
                <a:gd name="connsiteY4-20" fmla="*/ 0 h 9958"/>
                <a:gd name="connsiteX0-21" fmla="*/ 0 w 10000"/>
                <a:gd name="connsiteY0-22" fmla="*/ 0 h 10000"/>
                <a:gd name="connsiteX1-23" fmla="*/ 6317 w 10000"/>
                <a:gd name="connsiteY1-24" fmla="*/ 0 h 10000"/>
                <a:gd name="connsiteX2-25" fmla="*/ 10000 w 10000"/>
                <a:gd name="connsiteY2-26" fmla="*/ 10000 h 10000"/>
                <a:gd name="connsiteX3-27" fmla="*/ 2324 w 10000"/>
                <a:gd name="connsiteY3-28" fmla="*/ 9794 h 10000"/>
                <a:gd name="connsiteX4-29" fmla="*/ 0 w 10000"/>
                <a:gd name="connsiteY4-30" fmla="*/ 0 h 10000"/>
                <a:gd name="connsiteX0-31" fmla="*/ 0 w 10681"/>
                <a:gd name="connsiteY0-32" fmla="*/ 0 h 10077"/>
                <a:gd name="connsiteX1-33" fmla="*/ 6998 w 10681"/>
                <a:gd name="connsiteY1-34" fmla="*/ 77 h 10077"/>
                <a:gd name="connsiteX2-35" fmla="*/ 10681 w 10681"/>
                <a:gd name="connsiteY2-36" fmla="*/ 10077 h 10077"/>
                <a:gd name="connsiteX3-37" fmla="*/ 3005 w 10681"/>
                <a:gd name="connsiteY3-38" fmla="*/ 9871 h 10077"/>
                <a:gd name="connsiteX4-39" fmla="*/ 0 w 10681"/>
                <a:gd name="connsiteY4-40" fmla="*/ 0 h 10077"/>
                <a:gd name="connsiteX0-41" fmla="*/ 0 w 11244"/>
                <a:gd name="connsiteY0-42" fmla="*/ 0 h 10154"/>
                <a:gd name="connsiteX1-43" fmla="*/ 6998 w 11244"/>
                <a:gd name="connsiteY1-44" fmla="*/ 77 h 10154"/>
                <a:gd name="connsiteX2-45" fmla="*/ 11244 w 11244"/>
                <a:gd name="connsiteY2-46" fmla="*/ 10154 h 10154"/>
                <a:gd name="connsiteX3-47" fmla="*/ 3005 w 11244"/>
                <a:gd name="connsiteY3-48" fmla="*/ 9871 h 10154"/>
                <a:gd name="connsiteX4-49" fmla="*/ 0 w 11244"/>
                <a:gd name="connsiteY4-50" fmla="*/ 0 h 10154"/>
                <a:gd name="connsiteX0-51" fmla="*/ 0 w 11244"/>
                <a:gd name="connsiteY0-52" fmla="*/ 0 h 10536"/>
                <a:gd name="connsiteX1-53" fmla="*/ 6998 w 11244"/>
                <a:gd name="connsiteY1-54" fmla="*/ 77 h 10536"/>
                <a:gd name="connsiteX2-55" fmla="*/ 11244 w 11244"/>
                <a:gd name="connsiteY2-56" fmla="*/ 10154 h 10536"/>
                <a:gd name="connsiteX3-57" fmla="*/ 3216 w 11244"/>
                <a:gd name="connsiteY3-58" fmla="*/ 10536 h 10536"/>
                <a:gd name="connsiteX4-59" fmla="*/ 0 w 11244"/>
                <a:gd name="connsiteY4-60" fmla="*/ 0 h 10536"/>
                <a:gd name="connsiteX0-61" fmla="*/ 0 w 11314"/>
                <a:gd name="connsiteY0-62" fmla="*/ 0 h 10598"/>
                <a:gd name="connsiteX1-63" fmla="*/ 6998 w 11314"/>
                <a:gd name="connsiteY1-64" fmla="*/ 77 h 10598"/>
                <a:gd name="connsiteX2-65" fmla="*/ 11314 w 11314"/>
                <a:gd name="connsiteY2-66" fmla="*/ 10598 h 10598"/>
                <a:gd name="connsiteX3-67" fmla="*/ 3216 w 11314"/>
                <a:gd name="connsiteY3-68" fmla="*/ 10536 h 10598"/>
                <a:gd name="connsiteX4-69" fmla="*/ 0 w 11314"/>
                <a:gd name="connsiteY4-70" fmla="*/ 0 h 105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314" h="10598">
                  <a:moveTo>
                    <a:pt x="0" y="0"/>
                  </a:moveTo>
                  <a:lnTo>
                    <a:pt x="6998" y="77"/>
                  </a:lnTo>
                  <a:lnTo>
                    <a:pt x="11314" y="10598"/>
                  </a:lnTo>
                  <a:lnTo>
                    <a:pt x="3216" y="105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>
                <a:alpha val="50196"/>
              </a:srgb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526" y="1845"/>
              <a:ext cx="1812" cy="982"/>
            </a:xfrm>
            <a:prstGeom prst="rect">
              <a:avLst/>
            </a:prstGeom>
            <a:solidFill>
              <a:srgbClr val="FFCCFF">
                <a:alpha val="50196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/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778" y="1912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V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 rot="-32410">
              <a:off x="2933" y="2571"/>
              <a:ext cx="277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 dirty="0">
                  <a:latin typeface="宋体" panose="02010600030101010101" pitchFamily="2" charset="-122"/>
                  <a:ea typeface="_x000B__x000C_"/>
                  <a:cs typeface="_x000B__x000C_"/>
                </a:rPr>
                <a:t>W</a:t>
              </a:r>
              <a:endParaRPr kumimoji="1" lang="en-US" altLang="zh-CN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 rot="-156909">
              <a:off x="1537" y="3212"/>
              <a:ext cx="17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sz="2100" b="1">
                  <a:latin typeface="宋体" panose="02010600030101010101" pitchFamily="2" charset="-122"/>
                  <a:ea typeface="_x000B__x000C_"/>
                  <a:cs typeface="_x000B__x000C_"/>
                </a:rPr>
                <a:t>H</a:t>
              </a:r>
              <a:endParaRPr kumimoji="1" lang="en-US" altLang="zh-CN" sz="18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0">
            <a:off x="3611236" y="2777509"/>
            <a:ext cx="1841028" cy="640668"/>
            <a:chOff x="3291244" y="2560034"/>
            <a:chExt cx="2454285" cy="854256"/>
          </a:xfrm>
        </p:grpSpPr>
        <p:grpSp>
          <p:nvGrpSpPr>
            <p:cNvPr id="11" name="组合 10"/>
            <p:cNvGrpSpPr/>
            <p:nvPr/>
          </p:nvGrpSpPr>
          <p:grpSpPr>
            <a:xfrm>
              <a:off x="3291244" y="2560034"/>
              <a:ext cx="2454285" cy="854256"/>
              <a:chOff x="2897816" y="2658997"/>
              <a:chExt cx="2351285" cy="842956"/>
            </a:xfrm>
          </p:grpSpPr>
          <p:sp>
            <p:nvSpPr>
              <p:cNvPr id="5" name="剪去单角的矩形 3"/>
              <p:cNvSpPr/>
              <p:nvPr/>
            </p:nvSpPr>
            <p:spPr>
              <a:xfrm flipH="1">
                <a:off x="3419868" y="2925889"/>
                <a:ext cx="1829229" cy="576064"/>
              </a:xfrm>
              <a:custGeom>
                <a:avLst/>
                <a:gdLst>
                  <a:gd name="connsiteX0" fmla="*/ 0 w 1440160"/>
                  <a:gd name="connsiteY0" fmla="*/ 0 h 576064"/>
                  <a:gd name="connsiteX1" fmla="*/ 1344147 w 1440160"/>
                  <a:gd name="connsiteY1" fmla="*/ 0 h 576064"/>
                  <a:gd name="connsiteX2" fmla="*/ 1440160 w 1440160"/>
                  <a:gd name="connsiteY2" fmla="*/ 96013 h 576064"/>
                  <a:gd name="connsiteX3" fmla="*/ 1440160 w 1440160"/>
                  <a:gd name="connsiteY3" fmla="*/ 576064 h 576064"/>
                  <a:gd name="connsiteX4" fmla="*/ 0 w 1440160"/>
                  <a:gd name="connsiteY4" fmla="*/ 576064 h 576064"/>
                  <a:gd name="connsiteX5" fmla="*/ 0 w 1440160"/>
                  <a:gd name="connsiteY5" fmla="*/ 0 h 576064"/>
                  <a:gd name="connsiteX0-1" fmla="*/ 0 w 1440160"/>
                  <a:gd name="connsiteY0-2" fmla="*/ 0 h 576064"/>
                  <a:gd name="connsiteX1-3" fmla="*/ 807118 w 1440160"/>
                  <a:gd name="connsiteY1-4" fmla="*/ 0 h 576064"/>
                  <a:gd name="connsiteX2-5" fmla="*/ 1440160 w 1440160"/>
                  <a:gd name="connsiteY2-6" fmla="*/ 96013 h 576064"/>
                  <a:gd name="connsiteX3-7" fmla="*/ 1440160 w 1440160"/>
                  <a:gd name="connsiteY3-8" fmla="*/ 576064 h 576064"/>
                  <a:gd name="connsiteX4-9" fmla="*/ 0 w 1440160"/>
                  <a:gd name="connsiteY4-10" fmla="*/ 576064 h 576064"/>
                  <a:gd name="connsiteX5-11" fmla="*/ 0 w 1440160"/>
                  <a:gd name="connsiteY5-12" fmla="*/ 0 h 576064"/>
                  <a:gd name="connsiteX0-13" fmla="*/ 0 w 1440160"/>
                  <a:gd name="connsiteY0-14" fmla="*/ 0 h 576064"/>
                  <a:gd name="connsiteX1-15" fmla="*/ 807118 w 1440160"/>
                  <a:gd name="connsiteY1-16" fmla="*/ 0 h 576064"/>
                  <a:gd name="connsiteX2-17" fmla="*/ 1440160 w 1440160"/>
                  <a:gd name="connsiteY2-18" fmla="*/ 328242 h 576064"/>
                  <a:gd name="connsiteX3-19" fmla="*/ 1440160 w 1440160"/>
                  <a:gd name="connsiteY3-20" fmla="*/ 576064 h 576064"/>
                  <a:gd name="connsiteX4-21" fmla="*/ 0 w 1440160"/>
                  <a:gd name="connsiteY4-22" fmla="*/ 576064 h 576064"/>
                  <a:gd name="connsiteX5-23" fmla="*/ 0 w 1440160"/>
                  <a:gd name="connsiteY5-24" fmla="*/ 0 h 576064"/>
                  <a:gd name="connsiteX0-25" fmla="*/ 0 w 1440160"/>
                  <a:gd name="connsiteY0-26" fmla="*/ 0 h 576064"/>
                  <a:gd name="connsiteX1-27" fmla="*/ 911622 w 1440160"/>
                  <a:gd name="connsiteY1-28" fmla="*/ 14515 h 576064"/>
                  <a:gd name="connsiteX2-29" fmla="*/ 1440160 w 1440160"/>
                  <a:gd name="connsiteY2-30" fmla="*/ 328242 h 576064"/>
                  <a:gd name="connsiteX3-31" fmla="*/ 1440160 w 1440160"/>
                  <a:gd name="connsiteY3-32" fmla="*/ 576064 h 576064"/>
                  <a:gd name="connsiteX4-33" fmla="*/ 0 w 1440160"/>
                  <a:gd name="connsiteY4-34" fmla="*/ 576064 h 576064"/>
                  <a:gd name="connsiteX5-35" fmla="*/ 0 w 1440160"/>
                  <a:gd name="connsiteY5-36" fmla="*/ 0 h 576064"/>
                  <a:gd name="connsiteX0-37" fmla="*/ 0 w 1440160"/>
                  <a:gd name="connsiteY0-38" fmla="*/ 0 h 576064"/>
                  <a:gd name="connsiteX1-39" fmla="*/ 911622 w 1440160"/>
                  <a:gd name="connsiteY1-40" fmla="*/ 0 h 576064"/>
                  <a:gd name="connsiteX2-41" fmla="*/ 1440160 w 1440160"/>
                  <a:gd name="connsiteY2-42" fmla="*/ 328242 h 576064"/>
                  <a:gd name="connsiteX3-43" fmla="*/ 1440160 w 1440160"/>
                  <a:gd name="connsiteY3-44" fmla="*/ 576064 h 576064"/>
                  <a:gd name="connsiteX4-45" fmla="*/ 0 w 1440160"/>
                  <a:gd name="connsiteY4-46" fmla="*/ 576064 h 576064"/>
                  <a:gd name="connsiteX5-47" fmla="*/ 0 w 1440160"/>
                  <a:gd name="connsiteY5-48" fmla="*/ 0 h 5760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440160" h="576064">
                    <a:moveTo>
                      <a:pt x="0" y="0"/>
                    </a:moveTo>
                    <a:lnTo>
                      <a:pt x="911622" y="0"/>
                    </a:lnTo>
                    <a:lnTo>
                      <a:pt x="1440160" y="328242"/>
                    </a:lnTo>
                    <a:lnTo>
                      <a:pt x="144016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62A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7" name="矩形 6"/>
              <p:cNvSpPr/>
              <p:nvPr/>
            </p:nvSpPr>
            <p:spPr>
              <a:xfrm rot="1629971">
                <a:off x="2897816" y="3152604"/>
                <a:ext cx="603672" cy="234763"/>
              </a:xfrm>
              <a:custGeom>
                <a:avLst/>
                <a:gdLst>
                  <a:gd name="connsiteX0" fmla="*/ 0 w 603672"/>
                  <a:gd name="connsiteY0" fmla="*/ 0 h 217947"/>
                  <a:gd name="connsiteX1" fmla="*/ 603672 w 603672"/>
                  <a:gd name="connsiteY1" fmla="*/ 0 h 217947"/>
                  <a:gd name="connsiteX2" fmla="*/ 603672 w 603672"/>
                  <a:gd name="connsiteY2" fmla="*/ 217947 h 217947"/>
                  <a:gd name="connsiteX3" fmla="*/ 0 w 603672"/>
                  <a:gd name="connsiteY3" fmla="*/ 217947 h 217947"/>
                  <a:gd name="connsiteX4" fmla="*/ 0 w 603672"/>
                  <a:gd name="connsiteY4" fmla="*/ 0 h 217947"/>
                  <a:gd name="connsiteX0-1" fmla="*/ 0 w 603672"/>
                  <a:gd name="connsiteY0-2" fmla="*/ 5606 h 223553"/>
                  <a:gd name="connsiteX1-3" fmla="*/ 519226 w 603672"/>
                  <a:gd name="connsiteY1-4" fmla="*/ 0 h 223553"/>
                  <a:gd name="connsiteX2-5" fmla="*/ 603672 w 603672"/>
                  <a:gd name="connsiteY2-6" fmla="*/ 223553 h 223553"/>
                  <a:gd name="connsiteX3-7" fmla="*/ 0 w 603672"/>
                  <a:gd name="connsiteY3-8" fmla="*/ 223553 h 223553"/>
                  <a:gd name="connsiteX4-9" fmla="*/ 0 w 603672"/>
                  <a:gd name="connsiteY4-10" fmla="*/ 5606 h 223553"/>
                  <a:gd name="connsiteX0-11" fmla="*/ 0 w 603672"/>
                  <a:gd name="connsiteY0-12" fmla="*/ 5606 h 235103"/>
                  <a:gd name="connsiteX1-13" fmla="*/ 519226 w 603672"/>
                  <a:gd name="connsiteY1-14" fmla="*/ 0 h 235103"/>
                  <a:gd name="connsiteX2-15" fmla="*/ 603672 w 603672"/>
                  <a:gd name="connsiteY2-16" fmla="*/ 223553 h 235103"/>
                  <a:gd name="connsiteX3-17" fmla="*/ 136440 w 603672"/>
                  <a:gd name="connsiteY3-18" fmla="*/ 235103 h 235103"/>
                  <a:gd name="connsiteX4-19" fmla="*/ 0 w 603672"/>
                  <a:gd name="connsiteY4-20" fmla="*/ 5606 h 235103"/>
                  <a:gd name="connsiteX0-21" fmla="*/ 0 w 603672"/>
                  <a:gd name="connsiteY0-22" fmla="*/ 5266 h 234763"/>
                  <a:gd name="connsiteX1-23" fmla="*/ 486772 w 603672"/>
                  <a:gd name="connsiteY1-24" fmla="*/ 0 h 234763"/>
                  <a:gd name="connsiteX2-25" fmla="*/ 603672 w 603672"/>
                  <a:gd name="connsiteY2-26" fmla="*/ 223213 h 234763"/>
                  <a:gd name="connsiteX3-27" fmla="*/ 136440 w 603672"/>
                  <a:gd name="connsiteY3-28" fmla="*/ 234763 h 234763"/>
                  <a:gd name="connsiteX4-29" fmla="*/ 0 w 603672"/>
                  <a:gd name="connsiteY4-30" fmla="*/ 5266 h 234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03672" h="234763">
                    <a:moveTo>
                      <a:pt x="0" y="5266"/>
                    </a:moveTo>
                    <a:lnTo>
                      <a:pt x="486772" y="0"/>
                    </a:lnTo>
                    <a:lnTo>
                      <a:pt x="603672" y="223213"/>
                    </a:lnTo>
                    <a:lnTo>
                      <a:pt x="136440" y="234763"/>
                    </a:lnTo>
                    <a:lnTo>
                      <a:pt x="0" y="526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985705" y="2692287"/>
                <a:ext cx="1088572" cy="551542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-1" fmla="*/ 653143 w 1567543"/>
                  <a:gd name="connsiteY0-2" fmla="*/ 0 h 914400"/>
                  <a:gd name="connsiteX1-3" fmla="*/ 1567543 w 1567543"/>
                  <a:gd name="connsiteY1-4" fmla="*/ 0 h 914400"/>
                  <a:gd name="connsiteX2-5" fmla="*/ 1567543 w 1567543"/>
                  <a:gd name="connsiteY2-6" fmla="*/ 914400 h 914400"/>
                  <a:gd name="connsiteX3-7" fmla="*/ 0 w 1567543"/>
                  <a:gd name="connsiteY3-8" fmla="*/ 319314 h 914400"/>
                  <a:gd name="connsiteX4-9" fmla="*/ 653143 w 1567543"/>
                  <a:gd name="connsiteY4-10" fmla="*/ 0 h 914400"/>
                  <a:gd name="connsiteX0-11" fmla="*/ 653143 w 1567543"/>
                  <a:gd name="connsiteY0-12" fmla="*/ 0 h 551542"/>
                  <a:gd name="connsiteX1-13" fmla="*/ 1567543 w 1567543"/>
                  <a:gd name="connsiteY1-14" fmla="*/ 0 h 551542"/>
                  <a:gd name="connsiteX2-15" fmla="*/ 449943 w 1567543"/>
                  <a:gd name="connsiteY2-16" fmla="*/ 551542 h 551542"/>
                  <a:gd name="connsiteX3-17" fmla="*/ 0 w 1567543"/>
                  <a:gd name="connsiteY3-18" fmla="*/ 319314 h 551542"/>
                  <a:gd name="connsiteX4-19" fmla="*/ 653143 w 1567543"/>
                  <a:gd name="connsiteY4-20" fmla="*/ 0 h 551542"/>
                  <a:gd name="connsiteX0-21" fmla="*/ 653143 w 1059543"/>
                  <a:gd name="connsiteY0-22" fmla="*/ 0 h 551542"/>
                  <a:gd name="connsiteX1-23" fmla="*/ 1059543 w 1059543"/>
                  <a:gd name="connsiteY1-24" fmla="*/ 203200 h 551542"/>
                  <a:gd name="connsiteX2-25" fmla="*/ 449943 w 1059543"/>
                  <a:gd name="connsiteY2-26" fmla="*/ 551542 h 551542"/>
                  <a:gd name="connsiteX3-27" fmla="*/ 0 w 1059543"/>
                  <a:gd name="connsiteY3-28" fmla="*/ 319314 h 551542"/>
                  <a:gd name="connsiteX4-29" fmla="*/ 653143 w 1059543"/>
                  <a:gd name="connsiteY4-30" fmla="*/ 0 h 551542"/>
                  <a:gd name="connsiteX0-31" fmla="*/ 653143 w 1088572"/>
                  <a:gd name="connsiteY0-32" fmla="*/ 0 h 551542"/>
                  <a:gd name="connsiteX1-33" fmla="*/ 1088572 w 1088572"/>
                  <a:gd name="connsiteY1-34" fmla="*/ 232228 h 551542"/>
                  <a:gd name="connsiteX2-35" fmla="*/ 449943 w 1088572"/>
                  <a:gd name="connsiteY2-36" fmla="*/ 551542 h 551542"/>
                  <a:gd name="connsiteX3-37" fmla="*/ 0 w 1088572"/>
                  <a:gd name="connsiteY3-38" fmla="*/ 319314 h 551542"/>
                  <a:gd name="connsiteX4-39" fmla="*/ 653143 w 1088572"/>
                  <a:gd name="connsiteY4-40" fmla="*/ 0 h 5515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88572" h="551542">
                    <a:moveTo>
                      <a:pt x="653143" y="0"/>
                    </a:moveTo>
                    <a:lnTo>
                      <a:pt x="1088572" y="232228"/>
                    </a:lnTo>
                    <a:lnTo>
                      <a:pt x="449943" y="551542"/>
                    </a:lnTo>
                    <a:lnTo>
                      <a:pt x="0" y="319314"/>
                    </a:lnTo>
                    <a:lnTo>
                      <a:pt x="65314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635897" y="2658997"/>
                <a:ext cx="1613204" cy="266892"/>
              </a:xfrm>
              <a:custGeom>
                <a:avLst/>
                <a:gdLst>
                  <a:gd name="connsiteX0" fmla="*/ 0 w 864096"/>
                  <a:gd name="connsiteY0" fmla="*/ 0 h 288032"/>
                  <a:gd name="connsiteX1" fmla="*/ 864096 w 864096"/>
                  <a:gd name="connsiteY1" fmla="*/ 0 h 288032"/>
                  <a:gd name="connsiteX2" fmla="*/ 864096 w 864096"/>
                  <a:gd name="connsiteY2" fmla="*/ 288032 h 288032"/>
                  <a:gd name="connsiteX3" fmla="*/ 0 w 864096"/>
                  <a:gd name="connsiteY3" fmla="*/ 288032 h 288032"/>
                  <a:gd name="connsiteX4" fmla="*/ 0 w 864096"/>
                  <a:gd name="connsiteY4" fmla="*/ 0 h 288032"/>
                  <a:gd name="connsiteX0-1" fmla="*/ 0 w 864096"/>
                  <a:gd name="connsiteY0-2" fmla="*/ 0 h 288032"/>
                  <a:gd name="connsiteX1-3" fmla="*/ 864096 w 864096"/>
                  <a:gd name="connsiteY1-4" fmla="*/ 0 h 288032"/>
                  <a:gd name="connsiteX2-5" fmla="*/ 864096 w 864096"/>
                  <a:gd name="connsiteY2-6" fmla="*/ 288032 h 288032"/>
                  <a:gd name="connsiteX3-7" fmla="*/ 362858 w 864096"/>
                  <a:gd name="connsiteY3-8" fmla="*/ 259003 h 288032"/>
                  <a:gd name="connsiteX4-9" fmla="*/ 0 w 864096"/>
                  <a:gd name="connsiteY4-10" fmla="*/ 0 h 288032"/>
                  <a:gd name="connsiteX0-11" fmla="*/ 0 w 1197925"/>
                  <a:gd name="connsiteY0-12" fmla="*/ 0 h 259003"/>
                  <a:gd name="connsiteX1-13" fmla="*/ 864096 w 1197925"/>
                  <a:gd name="connsiteY1-14" fmla="*/ 0 h 259003"/>
                  <a:gd name="connsiteX2-15" fmla="*/ 1197925 w 1197925"/>
                  <a:gd name="connsiteY2-16" fmla="*/ 229974 h 259003"/>
                  <a:gd name="connsiteX3-17" fmla="*/ 362858 w 1197925"/>
                  <a:gd name="connsiteY3-18" fmla="*/ 259003 h 259003"/>
                  <a:gd name="connsiteX4-19" fmla="*/ 0 w 1197925"/>
                  <a:gd name="connsiteY4-20" fmla="*/ 0 h 259003"/>
                  <a:gd name="connsiteX0-21" fmla="*/ 0 w 1197925"/>
                  <a:gd name="connsiteY0-22" fmla="*/ 0 h 259003"/>
                  <a:gd name="connsiteX1-23" fmla="*/ 718953 w 1197925"/>
                  <a:gd name="connsiteY1-24" fmla="*/ 0 h 259003"/>
                  <a:gd name="connsiteX2-25" fmla="*/ 1197925 w 1197925"/>
                  <a:gd name="connsiteY2-26" fmla="*/ 229974 h 259003"/>
                  <a:gd name="connsiteX3-27" fmla="*/ 362858 w 1197925"/>
                  <a:gd name="connsiteY3-28" fmla="*/ 259003 h 259003"/>
                  <a:gd name="connsiteX4-29" fmla="*/ 0 w 1197925"/>
                  <a:gd name="connsiteY4-30" fmla="*/ 0 h 259003"/>
                  <a:gd name="connsiteX0-31" fmla="*/ 0 w 1197925"/>
                  <a:gd name="connsiteY0-32" fmla="*/ 43543 h 302546"/>
                  <a:gd name="connsiteX1-33" fmla="*/ 733468 w 1197925"/>
                  <a:gd name="connsiteY1-34" fmla="*/ 0 h 302546"/>
                  <a:gd name="connsiteX2-35" fmla="*/ 1197925 w 1197925"/>
                  <a:gd name="connsiteY2-36" fmla="*/ 273517 h 302546"/>
                  <a:gd name="connsiteX3-37" fmla="*/ 362858 w 1197925"/>
                  <a:gd name="connsiteY3-38" fmla="*/ 302546 h 302546"/>
                  <a:gd name="connsiteX4-39" fmla="*/ 0 w 1197925"/>
                  <a:gd name="connsiteY4-40" fmla="*/ 43543 h 302546"/>
                  <a:gd name="connsiteX0-41" fmla="*/ 0 w 1219875"/>
                  <a:gd name="connsiteY0-42" fmla="*/ 43543 h 302546"/>
                  <a:gd name="connsiteX1-43" fmla="*/ 733468 w 1219875"/>
                  <a:gd name="connsiteY1-44" fmla="*/ 0 h 302546"/>
                  <a:gd name="connsiteX2-45" fmla="*/ 1219875 w 1219875"/>
                  <a:gd name="connsiteY2-46" fmla="*/ 289121 h 302546"/>
                  <a:gd name="connsiteX3-47" fmla="*/ 362858 w 1219875"/>
                  <a:gd name="connsiteY3-48" fmla="*/ 302546 h 302546"/>
                  <a:gd name="connsiteX4-49" fmla="*/ 0 w 1219875"/>
                  <a:gd name="connsiteY4-50" fmla="*/ 43543 h 302546"/>
                  <a:gd name="connsiteX0-51" fmla="*/ 0 w 1208900"/>
                  <a:gd name="connsiteY0-52" fmla="*/ 43543 h 320330"/>
                  <a:gd name="connsiteX1-53" fmla="*/ 733468 w 1208900"/>
                  <a:gd name="connsiteY1-54" fmla="*/ 0 h 320330"/>
                  <a:gd name="connsiteX2-55" fmla="*/ 1208900 w 1208900"/>
                  <a:gd name="connsiteY2-56" fmla="*/ 320330 h 320330"/>
                  <a:gd name="connsiteX3-57" fmla="*/ 362858 w 1208900"/>
                  <a:gd name="connsiteY3-58" fmla="*/ 302546 h 320330"/>
                  <a:gd name="connsiteX4-59" fmla="*/ 0 w 1208900"/>
                  <a:gd name="connsiteY4-60" fmla="*/ 43543 h 320330"/>
                  <a:gd name="connsiteX0-61" fmla="*/ 0 w 1175974"/>
                  <a:gd name="connsiteY0-62" fmla="*/ 43543 h 304725"/>
                  <a:gd name="connsiteX1-63" fmla="*/ 733468 w 1175974"/>
                  <a:gd name="connsiteY1-64" fmla="*/ 0 h 304725"/>
                  <a:gd name="connsiteX2-65" fmla="*/ 1175974 w 1175974"/>
                  <a:gd name="connsiteY2-66" fmla="*/ 304725 h 304725"/>
                  <a:gd name="connsiteX3-67" fmla="*/ 362858 w 1175974"/>
                  <a:gd name="connsiteY3-68" fmla="*/ 302546 h 304725"/>
                  <a:gd name="connsiteX4-69" fmla="*/ 0 w 1175974"/>
                  <a:gd name="connsiteY4-70" fmla="*/ 43543 h 304725"/>
                  <a:gd name="connsiteX0-71" fmla="*/ 0 w 1208900"/>
                  <a:gd name="connsiteY0-72" fmla="*/ 43543 h 320329"/>
                  <a:gd name="connsiteX1-73" fmla="*/ 733468 w 1208900"/>
                  <a:gd name="connsiteY1-74" fmla="*/ 0 h 320329"/>
                  <a:gd name="connsiteX2-75" fmla="*/ 1208900 w 1208900"/>
                  <a:gd name="connsiteY2-76" fmla="*/ 320329 h 320329"/>
                  <a:gd name="connsiteX3-77" fmla="*/ 362858 w 1208900"/>
                  <a:gd name="connsiteY3-78" fmla="*/ 302546 h 320329"/>
                  <a:gd name="connsiteX4-79" fmla="*/ 0 w 1208900"/>
                  <a:gd name="connsiteY4-80" fmla="*/ 43543 h 320329"/>
                  <a:gd name="connsiteX0-81" fmla="*/ 0 w 1219876"/>
                  <a:gd name="connsiteY0-82" fmla="*/ 43543 h 320329"/>
                  <a:gd name="connsiteX1-83" fmla="*/ 733468 w 1219876"/>
                  <a:gd name="connsiteY1-84" fmla="*/ 0 h 320329"/>
                  <a:gd name="connsiteX2-85" fmla="*/ 1219876 w 1219876"/>
                  <a:gd name="connsiteY2-86" fmla="*/ 320329 h 320329"/>
                  <a:gd name="connsiteX3-87" fmla="*/ 362858 w 1219876"/>
                  <a:gd name="connsiteY3-88" fmla="*/ 302546 h 320329"/>
                  <a:gd name="connsiteX4-89" fmla="*/ 0 w 1219876"/>
                  <a:gd name="connsiteY4-90" fmla="*/ 43543 h 320329"/>
                  <a:gd name="connsiteX0-91" fmla="*/ 0 w 1219876"/>
                  <a:gd name="connsiteY0-92" fmla="*/ 43543 h 320329"/>
                  <a:gd name="connsiteX1-93" fmla="*/ 733468 w 1219876"/>
                  <a:gd name="connsiteY1-94" fmla="*/ 0 h 320329"/>
                  <a:gd name="connsiteX2-95" fmla="*/ 1219876 w 1219876"/>
                  <a:gd name="connsiteY2-96" fmla="*/ 320329 h 320329"/>
                  <a:gd name="connsiteX3-97" fmla="*/ 329931 w 1219876"/>
                  <a:gd name="connsiteY3-98" fmla="*/ 319068 h 320329"/>
                  <a:gd name="connsiteX4-99" fmla="*/ 0 w 1219876"/>
                  <a:gd name="connsiteY4-100" fmla="*/ 43543 h 320329"/>
                  <a:gd name="connsiteX0-101" fmla="*/ 0 w 1219876"/>
                  <a:gd name="connsiteY0-102" fmla="*/ 27021 h 303807"/>
                  <a:gd name="connsiteX1-103" fmla="*/ 788345 w 1219876"/>
                  <a:gd name="connsiteY1-104" fmla="*/ 0 h 303807"/>
                  <a:gd name="connsiteX2-105" fmla="*/ 1219876 w 1219876"/>
                  <a:gd name="connsiteY2-106" fmla="*/ 303807 h 303807"/>
                  <a:gd name="connsiteX3-107" fmla="*/ 329931 w 1219876"/>
                  <a:gd name="connsiteY3-108" fmla="*/ 302546 h 303807"/>
                  <a:gd name="connsiteX4-109" fmla="*/ 0 w 1219876"/>
                  <a:gd name="connsiteY4-110" fmla="*/ 27021 h 303807"/>
                  <a:gd name="connsiteX0-111" fmla="*/ 0 w 1219876"/>
                  <a:gd name="connsiteY0-112" fmla="*/ 27021 h 303807"/>
                  <a:gd name="connsiteX1-113" fmla="*/ 788345 w 1219876"/>
                  <a:gd name="connsiteY1-114" fmla="*/ 0 h 303807"/>
                  <a:gd name="connsiteX2-115" fmla="*/ 1219876 w 1219876"/>
                  <a:gd name="connsiteY2-116" fmla="*/ 303807 h 303807"/>
                  <a:gd name="connsiteX3-117" fmla="*/ 329931 w 1219876"/>
                  <a:gd name="connsiteY3-118" fmla="*/ 302546 h 303807"/>
                  <a:gd name="connsiteX4-119" fmla="*/ 0 w 1219876"/>
                  <a:gd name="connsiteY4-120" fmla="*/ 27021 h 3038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19876" h="303807">
                    <a:moveTo>
                      <a:pt x="0" y="27021"/>
                    </a:moveTo>
                    <a:lnTo>
                      <a:pt x="788345" y="0"/>
                    </a:lnTo>
                    <a:lnTo>
                      <a:pt x="1219876" y="303807"/>
                    </a:lnTo>
                    <a:lnTo>
                      <a:pt x="329931" y="302546"/>
                    </a:lnTo>
                    <a:lnTo>
                      <a:pt x="0" y="27021"/>
                    </a:lnTo>
                    <a:close/>
                  </a:path>
                </a:pathLst>
              </a:custGeom>
              <a:solidFill>
                <a:srgbClr val="2962A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5098284" y="2708920"/>
              <a:ext cx="362003" cy="587481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  <a:gd name="connsiteX0-21" fmla="*/ 0 w 512531"/>
                <a:gd name="connsiteY0-22" fmla="*/ 0 h 765444"/>
                <a:gd name="connsiteX1-23" fmla="*/ 498016 w 512531"/>
                <a:gd name="connsiteY1-24" fmla="*/ 181493 h 765444"/>
                <a:gd name="connsiteX2-25" fmla="*/ 512531 w 512531"/>
                <a:gd name="connsiteY2-26" fmla="*/ 765444 h 765444"/>
                <a:gd name="connsiteX3-27" fmla="*/ 0 w 512531"/>
                <a:gd name="connsiteY3-28" fmla="*/ 475159 h 765444"/>
                <a:gd name="connsiteX4-29" fmla="*/ 0 w 512531"/>
                <a:gd name="connsiteY4-30" fmla="*/ 0 h 765444"/>
                <a:gd name="connsiteX0-31" fmla="*/ 57594 w 512531"/>
                <a:gd name="connsiteY0-32" fmla="*/ 0 h 836153"/>
                <a:gd name="connsiteX1-33" fmla="*/ 498016 w 512531"/>
                <a:gd name="connsiteY1-34" fmla="*/ 252202 h 836153"/>
                <a:gd name="connsiteX2-35" fmla="*/ 512531 w 512531"/>
                <a:gd name="connsiteY2-36" fmla="*/ 836153 h 836153"/>
                <a:gd name="connsiteX3-37" fmla="*/ 0 w 512531"/>
                <a:gd name="connsiteY3-38" fmla="*/ 545868 h 836153"/>
                <a:gd name="connsiteX4-39" fmla="*/ 57594 w 512531"/>
                <a:gd name="connsiteY4-40" fmla="*/ 0 h 836153"/>
                <a:gd name="connsiteX0-41" fmla="*/ 19198 w 512531"/>
                <a:gd name="connsiteY0-42" fmla="*/ 0 h 765446"/>
                <a:gd name="connsiteX1-43" fmla="*/ 498016 w 512531"/>
                <a:gd name="connsiteY1-44" fmla="*/ 181495 h 765446"/>
                <a:gd name="connsiteX2-45" fmla="*/ 512531 w 512531"/>
                <a:gd name="connsiteY2-46" fmla="*/ 765446 h 765446"/>
                <a:gd name="connsiteX3-47" fmla="*/ 0 w 512531"/>
                <a:gd name="connsiteY3-48" fmla="*/ 475161 h 765446"/>
                <a:gd name="connsiteX4-49" fmla="*/ 19198 w 512531"/>
                <a:gd name="connsiteY4-50" fmla="*/ 0 h 765446"/>
                <a:gd name="connsiteX0-51" fmla="*/ 0 w 531729"/>
                <a:gd name="connsiteY0-52" fmla="*/ 0 h 718306"/>
                <a:gd name="connsiteX1-53" fmla="*/ 517214 w 531729"/>
                <a:gd name="connsiteY1-54" fmla="*/ 134355 h 718306"/>
                <a:gd name="connsiteX2-55" fmla="*/ 531729 w 531729"/>
                <a:gd name="connsiteY2-56" fmla="*/ 718306 h 718306"/>
                <a:gd name="connsiteX3-57" fmla="*/ 19198 w 531729"/>
                <a:gd name="connsiteY3-58" fmla="*/ 428021 h 718306"/>
                <a:gd name="connsiteX4-59" fmla="*/ 0 w 531729"/>
                <a:gd name="connsiteY4-60" fmla="*/ 0 h 718306"/>
                <a:gd name="connsiteX0-61" fmla="*/ 19199 w 550928"/>
                <a:gd name="connsiteY0-62" fmla="*/ 0 h 718306"/>
                <a:gd name="connsiteX1-63" fmla="*/ 536413 w 550928"/>
                <a:gd name="connsiteY1-64" fmla="*/ 134355 h 718306"/>
                <a:gd name="connsiteX2-65" fmla="*/ 550928 w 550928"/>
                <a:gd name="connsiteY2-66" fmla="*/ 718306 h 718306"/>
                <a:gd name="connsiteX3-67" fmla="*/ 0 w 550928"/>
                <a:gd name="connsiteY3-68" fmla="*/ 545869 h 718306"/>
                <a:gd name="connsiteX4-69" fmla="*/ 19199 w 550928"/>
                <a:gd name="connsiteY4-70" fmla="*/ 0 h 718306"/>
                <a:gd name="connsiteX0-71" fmla="*/ 0 w 531729"/>
                <a:gd name="connsiteY0-72" fmla="*/ 0 h 718306"/>
                <a:gd name="connsiteX1-73" fmla="*/ 517214 w 531729"/>
                <a:gd name="connsiteY1-74" fmla="*/ 134355 h 718306"/>
                <a:gd name="connsiteX2-75" fmla="*/ 531729 w 531729"/>
                <a:gd name="connsiteY2-76" fmla="*/ 718306 h 718306"/>
                <a:gd name="connsiteX3-77" fmla="*/ 38395 w 531729"/>
                <a:gd name="connsiteY3-78" fmla="*/ 569438 h 718306"/>
                <a:gd name="connsiteX4-79" fmla="*/ 0 w 531729"/>
                <a:gd name="connsiteY4-80" fmla="*/ 0 h 718306"/>
                <a:gd name="connsiteX0-81" fmla="*/ 0 w 493334"/>
                <a:gd name="connsiteY0-82" fmla="*/ 0 h 789015"/>
                <a:gd name="connsiteX1-83" fmla="*/ 478819 w 493334"/>
                <a:gd name="connsiteY1-84" fmla="*/ 205064 h 789015"/>
                <a:gd name="connsiteX2-85" fmla="*/ 493334 w 493334"/>
                <a:gd name="connsiteY2-86" fmla="*/ 789015 h 789015"/>
                <a:gd name="connsiteX3-87" fmla="*/ 0 w 493334"/>
                <a:gd name="connsiteY3-88" fmla="*/ 640147 h 789015"/>
                <a:gd name="connsiteX4-89" fmla="*/ 0 w 493334"/>
                <a:gd name="connsiteY4-90" fmla="*/ 0 h 789015"/>
                <a:gd name="connsiteX0-91" fmla="*/ 0 w 512532"/>
                <a:gd name="connsiteY0-92" fmla="*/ 0 h 954002"/>
                <a:gd name="connsiteX1-93" fmla="*/ 478819 w 512532"/>
                <a:gd name="connsiteY1-94" fmla="*/ 205064 h 954002"/>
                <a:gd name="connsiteX2-95" fmla="*/ 512532 w 512532"/>
                <a:gd name="connsiteY2-96" fmla="*/ 954002 h 954002"/>
                <a:gd name="connsiteX3-97" fmla="*/ 0 w 512532"/>
                <a:gd name="connsiteY3-98" fmla="*/ 640147 h 954002"/>
                <a:gd name="connsiteX4-99" fmla="*/ 0 w 512532"/>
                <a:gd name="connsiteY4-100" fmla="*/ 0 h 954002"/>
                <a:gd name="connsiteX0-101" fmla="*/ 0 w 478819"/>
                <a:gd name="connsiteY0-102" fmla="*/ 0 h 954002"/>
                <a:gd name="connsiteX1-103" fmla="*/ 478819 w 478819"/>
                <a:gd name="connsiteY1-104" fmla="*/ 205064 h 954002"/>
                <a:gd name="connsiteX2-105" fmla="*/ 454939 w 478819"/>
                <a:gd name="connsiteY2-106" fmla="*/ 954002 h 954002"/>
                <a:gd name="connsiteX3-107" fmla="*/ 0 w 478819"/>
                <a:gd name="connsiteY3-108" fmla="*/ 640147 h 954002"/>
                <a:gd name="connsiteX4-109" fmla="*/ 0 w 478819"/>
                <a:gd name="connsiteY4-110" fmla="*/ 0 h 954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78819" h="954002">
                  <a:moveTo>
                    <a:pt x="0" y="0"/>
                  </a:moveTo>
                  <a:lnTo>
                    <a:pt x="478819" y="205064"/>
                  </a:lnTo>
                  <a:lnTo>
                    <a:pt x="454939" y="954002"/>
                  </a:lnTo>
                  <a:lnTo>
                    <a:pt x="0" y="640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3" name="矩形 9"/>
            <p:cNvSpPr/>
            <p:nvPr/>
          </p:nvSpPr>
          <p:spPr>
            <a:xfrm>
              <a:off x="4664449" y="3133350"/>
              <a:ext cx="806812" cy="144443"/>
            </a:xfrm>
            <a:custGeom>
              <a:avLst/>
              <a:gdLst>
                <a:gd name="connsiteX0" fmla="*/ 0 w 864096"/>
                <a:gd name="connsiteY0" fmla="*/ 0 h 288032"/>
                <a:gd name="connsiteX1" fmla="*/ 864096 w 864096"/>
                <a:gd name="connsiteY1" fmla="*/ 0 h 288032"/>
                <a:gd name="connsiteX2" fmla="*/ 864096 w 864096"/>
                <a:gd name="connsiteY2" fmla="*/ 288032 h 288032"/>
                <a:gd name="connsiteX3" fmla="*/ 0 w 864096"/>
                <a:gd name="connsiteY3" fmla="*/ 288032 h 288032"/>
                <a:gd name="connsiteX4" fmla="*/ 0 w 864096"/>
                <a:gd name="connsiteY4" fmla="*/ 0 h 288032"/>
                <a:gd name="connsiteX0-1" fmla="*/ 0 w 864096"/>
                <a:gd name="connsiteY0-2" fmla="*/ 0 h 288032"/>
                <a:gd name="connsiteX1-3" fmla="*/ 864096 w 864096"/>
                <a:gd name="connsiteY1-4" fmla="*/ 0 h 288032"/>
                <a:gd name="connsiteX2-5" fmla="*/ 864096 w 864096"/>
                <a:gd name="connsiteY2-6" fmla="*/ 288032 h 288032"/>
                <a:gd name="connsiteX3-7" fmla="*/ 362858 w 864096"/>
                <a:gd name="connsiteY3-8" fmla="*/ 259003 h 288032"/>
                <a:gd name="connsiteX4-9" fmla="*/ 0 w 864096"/>
                <a:gd name="connsiteY4-10" fmla="*/ 0 h 288032"/>
                <a:gd name="connsiteX0-11" fmla="*/ 0 w 1197925"/>
                <a:gd name="connsiteY0-12" fmla="*/ 0 h 259003"/>
                <a:gd name="connsiteX1-13" fmla="*/ 864096 w 1197925"/>
                <a:gd name="connsiteY1-14" fmla="*/ 0 h 259003"/>
                <a:gd name="connsiteX2-15" fmla="*/ 1197925 w 1197925"/>
                <a:gd name="connsiteY2-16" fmla="*/ 229974 h 259003"/>
                <a:gd name="connsiteX3-17" fmla="*/ 362858 w 1197925"/>
                <a:gd name="connsiteY3-18" fmla="*/ 259003 h 259003"/>
                <a:gd name="connsiteX4-19" fmla="*/ 0 w 1197925"/>
                <a:gd name="connsiteY4-20" fmla="*/ 0 h 259003"/>
                <a:gd name="connsiteX0-21" fmla="*/ 0 w 1197925"/>
                <a:gd name="connsiteY0-22" fmla="*/ 0 h 259003"/>
                <a:gd name="connsiteX1-23" fmla="*/ 718953 w 1197925"/>
                <a:gd name="connsiteY1-24" fmla="*/ 0 h 259003"/>
                <a:gd name="connsiteX2-25" fmla="*/ 1197925 w 1197925"/>
                <a:gd name="connsiteY2-26" fmla="*/ 229974 h 259003"/>
                <a:gd name="connsiteX3-27" fmla="*/ 362858 w 1197925"/>
                <a:gd name="connsiteY3-28" fmla="*/ 259003 h 259003"/>
                <a:gd name="connsiteX4-29" fmla="*/ 0 w 1197925"/>
                <a:gd name="connsiteY4-30" fmla="*/ 0 h 259003"/>
                <a:gd name="connsiteX0-31" fmla="*/ 0 w 1197925"/>
                <a:gd name="connsiteY0-32" fmla="*/ 43543 h 302546"/>
                <a:gd name="connsiteX1-33" fmla="*/ 733468 w 1197925"/>
                <a:gd name="connsiteY1-34" fmla="*/ 0 h 302546"/>
                <a:gd name="connsiteX2-35" fmla="*/ 1197925 w 1197925"/>
                <a:gd name="connsiteY2-36" fmla="*/ 273517 h 302546"/>
                <a:gd name="connsiteX3-37" fmla="*/ 362858 w 1197925"/>
                <a:gd name="connsiteY3-38" fmla="*/ 302546 h 302546"/>
                <a:gd name="connsiteX4-39" fmla="*/ 0 w 1197925"/>
                <a:gd name="connsiteY4-40" fmla="*/ 43543 h 302546"/>
                <a:gd name="connsiteX0-41" fmla="*/ 0 w 1219875"/>
                <a:gd name="connsiteY0-42" fmla="*/ 43543 h 302546"/>
                <a:gd name="connsiteX1-43" fmla="*/ 733468 w 1219875"/>
                <a:gd name="connsiteY1-44" fmla="*/ 0 h 302546"/>
                <a:gd name="connsiteX2-45" fmla="*/ 1219875 w 1219875"/>
                <a:gd name="connsiteY2-46" fmla="*/ 289121 h 302546"/>
                <a:gd name="connsiteX3-47" fmla="*/ 362858 w 1219875"/>
                <a:gd name="connsiteY3-48" fmla="*/ 302546 h 302546"/>
                <a:gd name="connsiteX4-49" fmla="*/ 0 w 1219875"/>
                <a:gd name="connsiteY4-50" fmla="*/ 43543 h 302546"/>
                <a:gd name="connsiteX0-51" fmla="*/ 0 w 1208900"/>
                <a:gd name="connsiteY0-52" fmla="*/ 43543 h 320330"/>
                <a:gd name="connsiteX1-53" fmla="*/ 733468 w 1208900"/>
                <a:gd name="connsiteY1-54" fmla="*/ 0 h 320330"/>
                <a:gd name="connsiteX2-55" fmla="*/ 1208900 w 1208900"/>
                <a:gd name="connsiteY2-56" fmla="*/ 320330 h 320330"/>
                <a:gd name="connsiteX3-57" fmla="*/ 362858 w 1208900"/>
                <a:gd name="connsiteY3-58" fmla="*/ 302546 h 320330"/>
                <a:gd name="connsiteX4-59" fmla="*/ 0 w 1208900"/>
                <a:gd name="connsiteY4-60" fmla="*/ 43543 h 320330"/>
                <a:gd name="connsiteX0-61" fmla="*/ 0 w 1175974"/>
                <a:gd name="connsiteY0-62" fmla="*/ 43543 h 304725"/>
                <a:gd name="connsiteX1-63" fmla="*/ 733468 w 1175974"/>
                <a:gd name="connsiteY1-64" fmla="*/ 0 h 304725"/>
                <a:gd name="connsiteX2-65" fmla="*/ 1175974 w 1175974"/>
                <a:gd name="connsiteY2-66" fmla="*/ 304725 h 304725"/>
                <a:gd name="connsiteX3-67" fmla="*/ 362858 w 1175974"/>
                <a:gd name="connsiteY3-68" fmla="*/ 302546 h 304725"/>
                <a:gd name="connsiteX4-69" fmla="*/ 0 w 1175974"/>
                <a:gd name="connsiteY4-70" fmla="*/ 43543 h 304725"/>
                <a:gd name="connsiteX0-71" fmla="*/ 0 w 1208900"/>
                <a:gd name="connsiteY0-72" fmla="*/ 43543 h 320329"/>
                <a:gd name="connsiteX1-73" fmla="*/ 733468 w 1208900"/>
                <a:gd name="connsiteY1-74" fmla="*/ 0 h 320329"/>
                <a:gd name="connsiteX2-75" fmla="*/ 1208900 w 1208900"/>
                <a:gd name="connsiteY2-76" fmla="*/ 320329 h 320329"/>
                <a:gd name="connsiteX3-77" fmla="*/ 362858 w 1208900"/>
                <a:gd name="connsiteY3-78" fmla="*/ 302546 h 320329"/>
                <a:gd name="connsiteX4-79" fmla="*/ 0 w 1208900"/>
                <a:gd name="connsiteY4-80" fmla="*/ 43543 h 320329"/>
                <a:gd name="connsiteX0-81" fmla="*/ 0 w 1219876"/>
                <a:gd name="connsiteY0-82" fmla="*/ 43543 h 320329"/>
                <a:gd name="connsiteX1-83" fmla="*/ 733468 w 1219876"/>
                <a:gd name="connsiteY1-84" fmla="*/ 0 h 320329"/>
                <a:gd name="connsiteX2-85" fmla="*/ 1219876 w 1219876"/>
                <a:gd name="connsiteY2-86" fmla="*/ 320329 h 320329"/>
                <a:gd name="connsiteX3-87" fmla="*/ 362858 w 1219876"/>
                <a:gd name="connsiteY3-88" fmla="*/ 302546 h 320329"/>
                <a:gd name="connsiteX4-89" fmla="*/ 0 w 1219876"/>
                <a:gd name="connsiteY4-90" fmla="*/ 43543 h 320329"/>
                <a:gd name="connsiteX0-91" fmla="*/ 0 w 1219876"/>
                <a:gd name="connsiteY0-92" fmla="*/ 43543 h 320329"/>
                <a:gd name="connsiteX1-93" fmla="*/ 733468 w 1219876"/>
                <a:gd name="connsiteY1-94" fmla="*/ 0 h 320329"/>
                <a:gd name="connsiteX2-95" fmla="*/ 1219876 w 1219876"/>
                <a:gd name="connsiteY2-96" fmla="*/ 320329 h 320329"/>
                <a:gd name="connsiteX3-97" fmla="*/ 329931 w 1219876"/>
                <a:gd name="connsiteY3-98" fmla="*/ 319068 h 320329"/>
                <a:gd name="connsiteX4-99" fmla="*/ 0 w 1219876"/>
                <a:gd name="connsiteY4-100" fmla="*/ 43543 h 320329"/>
                <a:gd name="connsiteX0-101" fmla="*/ 0 w 1219876"/>
                <a:gd name="connsiteY0-102" fmla="*/ 27021 h 303807"/>
                <a:gd name="connsiteX1-103" fmla="*/ 788345 w 1219876"/>
                <a:gd name="connsiteY1-104" fmla="*/ 0 h 303807"/>
                <a:gd name="connsiteX2-105" fmla="*/ 1219876 w 1219876"/>
                <a:gd name="connsiteY2-106" fmla="*/ 303807 h 303807"/>
                <a:gd name="connsiteX3-107" fmla="*/ 329931 w 1219876"/>
                <a:gd name="connsiteY3-108" fmla="*/ 302546 h 303807"/>
                <a:gd name="connsiteX4-109" fmla="*/ 0 w 1219876"/>
                <a:gd name="connsiteY4-110" fmla="*/ 27021 h 303807"/>
                <a:gd name="connsiteX0-111" fmla="*/ 0 w 1219876"/>
                <a:gd name="connsiteY0-112" fmla="*/ 27021 h 303807"/>
                <a:gd name="connsiteX1-113" fmla="*/ 788345 w 1219876"/>
                <a:gd name="connsiteY1-114" fmla="*/ 0 h 303807"/>
                <a:gd name="connsiteX2-115" fmla="*/ 1219876 w 1219876"/>
                <a:gd name="connsiteY2-116" fmla="*/ 303807 h 303807"/>
                <a:gd name="connsiteX3-117" fmla="*/ 329931 w 1219876"/>
                <a:gd name="connsiteY3-118" fmla="*/ 302546 h 303807"/>
                <a:gd name="connsiteX4-119" fmla="*/ 0 w 1219876"/>
                <a:gd name="connsiteY4-120" fmla="*/ 27021 h 303807"/>
                <a:gd name="connsiteX0-121" fmla="*/ 0 w 1289468"/>
                <a:gd name="connsiteY0-122" fmla="*/ 27021 h 302546"/>
                <a:gd name="connsiteX1-123" fmla="*/ 788345 w 1289468"/>
                <a:gd name="connsiteY1-124" fmla="*/ 0 h 302546"/>
                <a:gd name="connsiteX2-125" fmla="*/ 1289468 w 1289468"/>
                <a:gd name="connsiteY2-126" fmla="*/ 252968 h 302546"/>
                <a:gd name="connsiteX3-127" fmla="*/ 329931 w 1289468"/>
                <a:gd name="connsiteY3-128" fmla="*/ 302546 h 302546"/>
                <a:gd name="connsiteX4-129" fmla="*/ 0 w 1289468"/>
                <a:gd name="connsiteY4-130" fmla="*/ 27021 h 302546"/>
                <a:gd name="connsiteX0-131" fmla="*/ 0 w 1289468"/>
                <a:gd name="connsiteY0-132" fmla="*/ 27021 h 252968"/>
                <a:gd name="connsiteX1-133" fmla="*/ 788345 w 1289468"/>
                <a:gd name="connsiteY1-134" fmla="*/ 0 h 252968"/>
                <a:gd name="connsiteX2-135" fmla="*/ 1289468 w 1289468"/>
                <a:gd name="connsiteY2-136" fmla="*/ 252968 h 252968"/>
                <a:gd name="connsiteX3-137" fmla="*/ 329931 w 1289468"/>
                <a:gd name="connsiteY3-138" fmla="*/ 226288 h 252968"/>
                <a:gd name="connsiteX4-139" fmla="*/ 0 w 1289468"/>
                <a:gd name="connsiteY4-140" fmla="*/ 27021 h 2529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89468" h="252968">
                  <a:moveTo>
                    <a:pt x="0" y="27021"/>
                  </a:moveTo>
                  <a:lnTo>
                    <a:pt x="788345" y="0"/>
                  </a:lnTo>
                  <a:lnTo>
                    <a:pt x="1289468" y="252968"/>
                  </a:lnTo>
                  <a:lnTo>
                    <a:pt x="329931" y="226288"/>
                  </a:lnTo>
                  <a:lnTo>
                    <a:pt x="0" y="2702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" name="矩形 1"/>
            <p:cNvSpPr/>
            <p:nvPr/>
          </p:nvSpPr>
          <p:spPr>
            <a:xfrm>
              <a:off x="4664449" y="2697728"/>
              <a:ext cx="433835" cy="4356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6" name="矩形 60"/>
            <p:cNvSpPr/>
            <p:nvPr/>
          </p:nvSpPr>
          <p:spPr>
            <a:xfrm>
              <a:off x="4664449" y="2721248"/>
              <a:ext cx="362002" cy="693041"/>
            </a:xfrm>
            <a:custGeom>
              <a:avLst/>
              <a:gdLst>
                <a:gd name="connsiteX0" fmla="*/ 0 w 1006016"/>
                <a:gd name="connsiteY0" fmla="*/ 0 h 569437"/>
                <a:gd name="connsiteX1" fmla="*/ 1006016 w 1006016"/>
                <a:gd name="connsiteY1" fmla="*/ 0 h 569437"/>
                <a:gd name="connsiteX2" fmla="*/ 1006016 w 1006016"/>
                <a:gd name="connsiteY2" fmla="*/ 569437 h 569437"/>
                <a:gd name="connsiteX3" fmla="*/ 0 w 1006016"/>
                <a:gd name="connsiteY3" fmla="*/ 569437 h 569437"/>
                <a:gd name="connsiteX4" fmla="*/ 0 w 1006016"/>
                <a:gd name="connsiteY4" fmla="*/ 0 h 569437"/>
                <a:gd name="connsiteX0-1" fmla="*/ 0 w 1006016"/>
                <a:gd name="connsiteY0-2" fmla="*/ 0 h 859722"/>
                <a:gd name="connsiteX1-3" fmla="*/ 1006016 w 1006016"/>
                <a:gd name="connsiteY1-4" fmla="*/ 0 h 859722"/>
                <a:gd name="connsiteX2-5" fmla="*/ 512531 w 1006016"/>
                <a:gd name="connsiteY2-6" fmla="*/ 859722 h 859722"/>
                <a:gd name="connsiteX3-7" fmla="*/ 0 w 1006016"/>
                <a:gd name="connsiteY3-8" fmla="*/ 569437 h 859722"/>
                <a:gd name="connsiteX4-9" fmla="*/ 0 w 1006016"/>
                <a:gd name="connsiteY4-10" fmla="*/ 0 h 859722"/>
                <a:gd name="connsiteX0-11" fmla="*/ 0 w 512531"/>
                <a:gd name="connsiteY0-12" fmla="*/ 0 h 859722"/>
                <a:gd name="connsiteX1-13" fmla="*/ 498016 w 512531"/>
                <a:gd name="connsiteY1-14" fmla="*/ 275771 h 859722"/>
                <a:gd name="connsiteX2-15" fmla="*/ 512531 w 512531"/>
                <a:gd name="connsiteY2-16" fmla="*/ 859722 h 859722"/>
                <a:gd name="connsiteX3-17" fmla="*/ 0 w 512531"/>
                <a:gd name="connsiteY3-18" fmla="*/ 569437 h 859722"/>
                <a:gd name="connsiteX4-19" fmla="*/ 0 w 512531"/>
                <a:gd name="connsiteY4-20" fmla="*/ 0 h 859722"/>
                <a:gd name="connsiteX0-21" fmla="*/ 0 w 512531"/>
                <a:gd name="connsiteY0-22" fmla="*/ 0 h 765444"/>
                <a:gd name="connsiteX1-23" fmla="*/ 498016 w 512531"/>
                <a:gd name="connsiteY1-24" fmla="*/ 181493 h 765444"/>
                <a:gd name="connsiteX2-25" fmla="*/ 512531 w 512531"/>
                <a:gd name="connsiteY2-26" fmla="*/ 765444 h 765444"/>
                <a:gd name="connsiteX3-27" fmla="*/ 0 w 512531"/>
                <a:gd name="connsiteY3-28" fmla="*/ 475159 h 765444"/>
                <a:gd name="connsiteX4-29" fmla="*/ 0 w 512531"/>
                <a:gd name="connsiteY4-30" fmla="*/ 0 h 765444"/>
                <a:gd name="connsiteX0-31" fmla="*/ 57594 w 512531"/>
                <a:gd name="connsiteY0-32" fmla="*/ 0 h 836153"/>
                <a:gd name="connsiteX1-33" fmla="*/ 498016 w 512531"/>
                <a:gd name="connsiteY1-34" fmla="*/ 252202 h 836153"/>
                <a:gd name="connsiteX2-35" fmla="*/ 512531 w 512531"/>
                <a:gd name="connsiteY2-36" fmla="*/ 836153 h 836153"/>
                <a:gd name="connsiteX3-37" fmla="*/ 0 w 512531"/>
                <a:gd name="connsiteY3-38" fmla="*/ 545868 h 836153"/>
                <a:gd name="connsiteX4-39" fmla="*/ 57594 w 512531"/>
                <a:gd name="connsiteY4-40" fmla="*/ 0 h 836153"/>
                <a:gd name="connsiteX0-41" fmla="*/ 19198 w 512531"/>
                <a:gd name="connsiteY0-42" fmla="*/ 0 h 765446"/>
                <a:gd name="connsiteX1-43" fmla="*/ 498016 w 512531"/>
                <a:gd name="connsiteY1-44" fmla="*/ 181495 h 765446"/>
                <a:gd name="connsiteX2-45" fmla="*/ 512531 w 512531"/>
                <a:gd name="connsiteY2-46" fmla="*/ 765446 h 765446"/>
                <a:gd name="connsiteX3-47" fmla="*/ 0 w 512531"/>
                <a:gd name="connsiteY3-48" fmla="*/ 475161 h 765446"/>
                <a:gd name="connsiteX4-49" fmla="*/ 19198 w 512531"/>
                <a:gd name="connsiteY4-50" fmla="*/ 0 h 765446"/>
                <a:gd name="connsiteX0-51" fmla="*/ 0 w 531729"/>
                <a:gd name="connsiteY0-52" fmla="*/ 0 h 718306"/>
                <a:gd name="connsiteX1-53" fmla="*/ 517214 w 531729"/>
                <a:gd name="connsiteY1-54" fmla="*/ 134355 h 718306"/>
                <a:gd name="connsiteX2-55" fmla="*/ 531729 w 531729"/>
                <a:gd name="connsiteY2-56" fmla="*/ 718306 h 718306"/>
                <a:gd name="connsiteX3-57" fmla="*/ 19198 w 531729"/>
                <a:gd name="connsiteY3-58" fmla="*/ 428021 h 718306"/>
                <a:gd name="connsiteX4-59" fmla="*/ 0 w 531729"/>
                <a:gd name="connsiteY4-60" fmla="*/ 0 h 718306"/>
                <a:gd name="connsiteX0-61" fmla="*/ 19199 w 550928"/>
                <a:gd name="connsiteY0-62" fmla="*/ 0 h 718306"/>
                <a:gd name="connsiteX1-63" fmla="*/ 536413 w 550928"/>
                <a:gd name="connsiteY1-64" fmla="*/ 134355 h 718306"/>
                <a:gd name="connsiteX2-65" fmla="*/ 550928 w 550928"/>
                <a:gd name="connsiteY2-66" fmla="*/ 718306 h 718306"/>
                <a:gd name="connsiteX3-67" fmla="*/ 0 w 550928"/>
                <a:gd name="connsiteY3-68" fmla="*/ 545869 h 718306"/>
                <a:gd name="connsiteX4-69" fmla="*/ 19199 w 550928"/>
                <a:gd name="connsiteY4-70" fmla="*/ 0 h 718306"/>
                <a:gd name="connsiteX0-71" fmla="*/ 0 w 531729"/>
                <a:gd name="connsiteY0-72" fmla="*/ 0 h 718306"/>
                <a:gd name="connsiteX1-73" fmla="*/ 517214 w 531729"/>
                <a:gd name="connsiteY1-74" fmla="*/ 134355 h 718306"/>
                <a:gd name="connsiteX2-75" fmla="*/ 531729 w 531729"/>
                <a:gd name="connsiteY2-76" fmla="*/ 718306 h 718306"/>
                <a:gd name="connsiteX3-77" fmla="*/ 38395 w 531729"/>
                <a:gd name="connsiteY3-78" fmla="*/ 569438 h 718306"/>
                <a:gd name="connsiteX4-79" fmla="*/ 0 w 531729"/>
                <a:gd name="connsiteY4-80" fmla="*/ 0 h 718306"/>
                <a:gd name="connsiteX0-81" fmla="*/ 0 w 493334"/>
                <a:gd name="connsiteY0-82" fmla="*/ 0 h 789015"/>
                <a:gd name="connsiteX1-83" fmla="*/ 478819 w 493334"/>
                <a:gd name="connsiteY1-84" fmla="*/ 205064 h 789015"/>
                <a:gd name="connsiteX2-85" fmla="*/ 493334 w 493334"/>
                <a:gd name="connsiteY2-86" fmla="*/ 789015 h 789015"/>
                <a:gd name="connsiteX3-87" fmla="*/ 0 w 493334"/>
                <a:gd name="connsiteY3-88" fmla="*/ 640147 h 789015"/>
                <a:gd name="connsiteX4-89" fmla="*/ 0 w 493334"/>
                <a:gd name="connsiteY4-90" fmla="*/ 0 h 789015"/>
                <a:gd name="connsiteX0-91" fmla="*/ 0 w 512532"/>
                <a:gd name="connsiteY0-92" fmla="*/ 0 h 954002"/>
                <a:gd name="connsiteX1-93" fmla="*/ 478819 w 512532"/>
                <a:gd name="connsiteY1-94" fmla="*/ 205064 h 954002"/>
                <a:gd name="connsiteX2-95" fmla="*/ 512532 w 512532"/>
                <a:gd name="connsiteY2-96" fmla="*/ 954002 h 954002"/>
                <a:gd name="connsiteX3-97" fmla="*/ 0 w 512532"/>
                <a:gd name="connsiteY3-98" fmla="*/ 640147 h 954002"/>
                <a:gd name="connsiteX4-99" fmla="*/ 0 w 512532"/>
                <a:gd name="connsiteY4-100" fmla="*/ 0 h 954002"/>
                <a:gd name="connsiteX0-101" fmla="*/ 0 w 478819"/>
                <a:gd name="connsiteY0-102" fmla="*/ 0 h 954002"/>
                <a:gd name="connsiteX1-103" fmla="*/ 478819 w 478819"/>
                <a:gd name="connsiteY1-104" fmla="*/ 205064 h 954002"/>
                <a:gd name="connsiteX2-105" fmla="*/ 454939 w 478819"/>
                <a:gd name="connsiteY2-106" fmla="*/ 954002 h 954002"/>
                <a:gd name="connsiteX3-107" fmla="*/ 0 w 478819"/>
                <a:gd name="connsiteY3-108" fmla="*/ 640147 h 954002"/>
                <a:gd name="connsiteX4-109" fmla="*/ 0 w 478819"/>
                <a:gd name="connsiteY4-110" fmla="*/ 0 h 9540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78819" h="954002">
                  <a:moveTo>
                    <a:pt x="0" y="0"/>
                  </a:moveTo>
                  <a:lnTo>
                    <a:pt x="478819" y="205064"/>
                  </a:lnTo>
                  <a:lnTo>
                    <a:pt x="454939" y="954002"/>
                  </a:lnTo>
                  <a:lnTo>
                    <a:pt x="0" y="640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6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cxnSp>
          <p:nvCxnSpPr>
            <p:cNvPr id="13" name="直接连接符 12"/>
            <p:cNvCxnSpPr>
              <a:stCxn id="10" idx="3"/>
              <a:endCxn id="46" idx="1"/>
            </p:cNvCxnSpPr>
            <p:nvPr/>
          </p:nvCxnSpPr>
          <p:spPr>
            <a:xfrm>
              <a:off x="4517082" y="2829381"/>
              <a:ext cx="509369" cy="40837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10474717_184314526102_2"/>
          <p:cNvPicPr>
            <a:picLocks noChangeAspect="1"/>
          </p:cNvPicPr>
          <p:nvPr/>
        </p:nvPicPr>
        <p:blipFill>
          <a:blip r:embed="rId1"/>
          <a:srcRect r="389" b="3783"/>
          <a:stretch>
            <a:fillRect/>
          </a:stretch>
        </p:blipFill>
        <p:spPr>
          <a:xfrm>
            <a:off x="0" y="0"/>
            <a:ext cx="9157335" cy="6856730"/>
          </a:xfrm>
          <a:prstGeom prst="rect">
            <a:avLst/>
          </a:prstGeom>
        </p:spPr>
      </p:pic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7052266" y="1161314"/>
            <a:ext cx="14051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三视图</a:t>
            </a:r>
            <a:endParaRPr lang="zh-CN" altLang="en-US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Rectangle 29"/>
          <p:cNvSpPr>
            <a:spLocks noChangeArrowheads="1"/>
          </p:cNvSpPr>
          <p:nvPr/>
        </p:nvSpPr>
        <p:spPr bwMode="auto">
          <a:xfrm>
            <a:off x="1280737" y="730882"/>
            <a:ext cx="610302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二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、机械制图与识图基础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731010" y="2046605"/>
            <a:ext cx="4077970" cy="2423314"/>
            <a:chOff x="2321" y="3120"/>
            <a:chExt cx="7176" cy="3882"/>
          </a:xfrm>
        </p:grpSpPr>
        <p:grpSp>
          <p:nvGrpSpPr>
            <p:cNvPr id="6" name="组合 5"/>
            <p:cNvGrpSpPr/>
            <p:nvPr/>
          </p:nvGrpSpPr>
          <p:grpSpPr>
            <a:xfrm>
              <a:off x="2321" y="3120"/>
              <a:ext cx="7176" cy="3882"/>
              <a:chOff x="863086" y="1452080"/>
              <a:chExt cx="7237306" cy="3571054"/>
            </a:xfrm>
          </p:grpSpPr>
          <p:grpSp>
            <p:nvGrpSpPr>
              <p:cNvPr id="7" name="Group 6"/>
              <p:cNvGrpSpPr/>
              <p:nvPr/>
            </p:nvGrpSpPr>
            <p:grpSpPr bwMode="auto">
              <a:xfrm>
                <a:off x="863086" y="1452080"/>
                <a:ext cx="7237306" cy="3571054"/>
                <a:chOff x="417" y="1843"/>
                <a:chExt cx="3017" cy="1623"/>
              </a:xfrm>
            </p:grpSpPr>
            <p:sp>
              <p:nvSpPr>
                <p:cNvPr id="8" name="Freeform 7"/>
                <p:cNvSpPr/>
                <p:nvPr/>
              </p:nvSpPr>
              <p:spPr bwMode="auto">
                <a:xfrm>
                  <a:off x="2333" y="1843"/>
                  <a:ext cx="1089" cy="1623"/>
                </a:xfrm>
                <a:custGeom>
                  <a:avLst/>
                  <a:gdLst>
                    <a:gd name="T0" fmla="*/ 0 w 813"/>
                    <a:gd name="T1" fmla="*/ 1052 h 1868"/>
                    <a:gd name="T2" fmla="*/ 813 w 813"/>
                    <a:gd name="T3" fmla="*/ 1868 h 1868"/>
                    <a:gd name="T4" fmla="*/ 813 w 813"/>
                    <a:gd name="T5" fmla="*/ 813 h 1868"/>
                    <a:gd name="T6" fmla="*/ 0 w 813"/>
                    <a:gd name="T7" fmla="*/ 0 h 1868"/>
                    <a:gd name="T8" fmla="*/ 0 w 813"/>
                    <a:gd name="T9" fmla="*/ 1052 h 18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connsiteX0" fmla="*/ 0 w 10000"/>
                    <a:gd name="connsiteY0" fmla="*/ 5632 h 10000"/>
                    <a:gd name="connsiteX1" fmla="*/ 10000 w 10000"/>
                    <a:gd name="connsiteY1" fmla="*/ 10000 h 10000"/>
                    <a:gd name="connsiteX2" fmla="*/ 10000 w 10000"/>
                    <a:gd name="connsiteY2" fmla="*/ 3867 h 10000"/>
                    <a:gd name="connsiteX3" fmla="*/ 0 w 10000"/>
                    <a:gd name="connsiteY3" fmla="*/ 0 h 10000"/>
                    <a:gd name="connsiteX4" fmla="*/ 0 w 10000"/>
                    <a:gd name="connsiteY4" fmla="*/ 5632 h 10000"/>
                    <a:gd name="connsiteX0-1" fmla="*/ 0 w 10074"/>
                    <a:gd name="connsiteY0-2" fmla="*/ 5632 h 10000"/>
                    <a:gd name="connsiteX1-3" fmla="*/ 10000 w 10074"/>
                    <a:gd name="connsiteY1-4" fmla="*/ 10000 h 10000"/>
                    <a:gd name="connsiteX2-5" fmla="*/ 10074 w 10074"/>
                    <a:gd name="connsiteY2-6" fmla="*/ 3520 h 10000"/>
                    <a:gd name="connsiteX3-7" fmla="*/ 0 w 10074"/>
                    <a:gd name="connsiteY3-8" fmla="*/ 0 h 10000"/>
                    <a:gd name="connsiteX4-9" fmla="*/ 0 w 10074"/>
                    <a:gd name="connsiteY4-10" fmla="*/ 5632 h 10000"/>
                    <a:gd name="connsiteX0-11" fmla="*/ 0 w 10074"/>
                    <a:gd name="connsiteY0-12" fmla="*/ 5632 h 10000"/>
                    <a:gd name="connsiteX1-13" fmla="*/ 10000 w 10074"/>
                    <a:gd name="connsiteY1-14" fmla="*/ 10000 h 10000"/>
                    <a:gd name="connsiteX2-15" fmla="*/ 10074 w 10074"/>
                    <a:gd name="connsiteY2-16" fmla="*/ 3659 h 10000"/>
                    <a:gd name="connsiteX3-17" fmla="*/ 0 w 10074"/>
                    <a:gd name="connsiteY3-18" fmla="*/ 0 h 10000"/>
                    <a:gd name="connsiteX4-19" fmla="*/ 0 w 10074"/>
                    <a:gd name="connsiteY4-20" fmla="*/ 5632 h 10000"/>
                    <a:gd name="connsiteX0-21" fmla="*/ 0 w 12234"/>
                    <a:gd name="connsiteY0-22" fmla="*/ 5632 h 10000"/>
                    <a:gd name="connsiteX1-23" fmla="*/ 12234 w 12234"/>
                    <a:gd name="connsiteY1-24" fmla="*/ 10000 h 10000"/>
                    <a:gd name="connsiteX2-25" fmla="*/ 10074 w 12234"/>
                    <a:gd name="connsiteY2-26" fmla="*/ 3659 h 10000"/>
                    <a:gd name="connsiteX3-27" fmla="*/ 0 w 12234"/>
                    <a:gd name="connsiteY3-28" fmla="*/ 0 h 10000"/>
                    <a:gd name="connsiteX4-29" fmla="*/ 0 w 12234"/>
                    <a:gd name="connsiteY4-30" fmla="*/ 5632 h 10000"/>
                    <a:gd name="connsiteX0-31" fmla="*/ 0 w 12240"/>
                    <a:gd name="connsiteY0-32" fmla="*/ 5632 h 10000"/>
                    <a:gd name="connsiteX1-33" fmla="*/ 12234 w 12240"/>
                    <a:gd name="connsiteY1-34" fmla="*/ 10000 h 10000"/>
                    <a:gd name="connsiteX2-35" fmla="*/ 12232 w 12240"/>
                    <a:gd name="connsiteY2-36" fmla="*/ 3555 h 10000"/>
                    <a:gd name="connsiteX3-37" fmla="*/ 0 w 12240"/>
                    <a:gd name="connsiteY3-38" fmla="*/ 0 h 10000"/>
                    <a:gd name="connsiteX4-39" fmla="*/ 0 w 12240"/>
                    <a:gd name="connsiteY4-40" fmla="*/ 5632 h 10000"/>
                    <a:gd name="connsiteX0-41" fmla="*/ 0 w 14021"/>
                    <a:gd name="connsiteY0-42" fmla="*/ 5632 h 9583"/>
                    <a:gd name="connsiteX1-43" fmla="*/ 14021 w 14021"/>
                    <a:gd name="connsiteY1-44" fmla="*/ 9583 h 9583"/>
                    <a:gd name="connsiteX2-45" fmla="*/ 12232 w 14021"/>
                    <a:gd name="connsiteY2-46" fmla="*/ 3555 h 9583"/>
                    <a:gd name="connsiteX3-47" fmla="*/ 0 w 14021"/>
                    <a:gd name="connsiteY3-48" fmla="*/ 0 h 9583"/>
                    <a:gd name="connsiteX4-49" fmla="*/ 0 w 14021"/>
                    <a:gd name="connsiteY4-50" fmla="*/ 5632 h 9583"/>
                    <a:gd name="connsiteX0-51" fmla="*/ 0 w 10001"/>
                    <a:gd name="connsiteY0-52" fmla="*/ 5877 h 10000"/>
                    <a:gd name="connsiteX1-53" fmla="*/ 10000 w 10001"/>
                    <a:gd name="connsiteY1-54" fmla="*/ 10000 h 10000"/>
                    <a:gd name="connsiteX2-55" fmla="*/ 9887 w 10001"/>
                    <a:gd name="connsiteY2-56" fmla="*/ 3789 h 10000"/>
                    <a:gd name="connsiteX3-57" fmla="*/ 0 w 10001"/>
                    <a:gd name="connsiteY3-58" fmla="*/ 0 h 10000"/>
                    <a:gd name="connsiteX4-59" fmla="*/ 0 w 10001"/>
                    <a:gd name="connsiteY4-60" fmla="*/ 5877 h 10000"/>
                    <a:gd name="connsiteX0-61" fmla="*/ 0 w 10059"/>
                    <a:gd name="connsiteY0-62" fmla="*/ 6001 h 10000"/>
                    <a:gd name="connsiteX1-63" fmla="*/ 10058 w 10059"/>
                    <a:gd name="connsiteY1-64" fmla="*/ 10000 h 10000"/>
                    <a:gd name="connsiteX2-65" fmla="*/ 9945 w 10059"/>
                    <a:gd name="connsiteY2-66" fmla="*/ 3789 h 10000"/>
                    <a:gd name="connsiteX3-67" fmla="*/ 58 w 10059"/>
                    <a:gd name="connsiteY3-68" fmla="*/ 0 h 10000"/>
                    <a:gd name="connsiteX4-69" fmla="*/ 0 w 10059"/>
                    <a:gd name="connsiteY4-70" fmla="*/ 6001 h 100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059" h="10000">
                      <a:moveTo>
                        <a:pt x="0" y="6001"/>
                      </a:moveTo>
                      <a:lnTo>
                        <a:pt x="10058" y="10000"/>
                      </a:lnTo>
                      <a:cubicBezTo>
                        <a:pt x="10076" y="7746"/>
                        <a:pt x="9927" y="6043"/>
                        <a:pt x="9945" y="3789"/>
                      </a:cubicBezTo>
                      <a:lnTo>
                        <a:pt x="58" y="0"/>
                      </a:lnTo>
                      <a:cubicBezTo>
                        <a:pt x="39" y="2000"/>
                        <a:pt x="19" y="4001"/>
                        <a:pt x="0" y="600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100"/>
                </a:p>
              </p:txBody>
            </p:sp>
            <p:sp>
              <p:nvSpPr>
                <p:cNvPr id="9" name="Freeform 8"/>
                <p:cNvSpPr/>
                <p:nvPr/>
              </p:nvSpPr>
              <p:spPr bwMode="auto">
                <a:xfrm>
                  <a:off x="417" y="2826"/>
                  <a:ext cx="3017" cy="633"/>
                </a:xfrm>
                <a:custGeom>
                  <a:avLst/>
                  <a:gdLst>
                    <a:gd name="connsiteX0" fmla="*/ 0 w 6916"/>
                    <a:gd name="connsiteY0" fmla="*/ 0 h 1502"/>
                    <a:gd name="connsiteX1" fmla="*/ 4408 w 6916"/>
                    <a:gd name="connsiteY1" fmla="*/ 3 h 1502"/>
                    <a:gd name="connsiteX2" fmla="*/ 6916 w 6916"/>
                    <a:gd name="connsiteY2" fmla="*/ 1502 h 1502"/>
                    <a:gd name="connsiteX3" fmla="*/ 1966 w 6916"/>
                    <a:gd name="connsiteY3" fmla="*/ 1494 h 1502"/>
                    <a:gd name="connsiteX4" fmla="*/ 0 w 6916"/>
                    <a:gd name="connsiteY4" fmla="*/ 0 h 1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16" h="1502">
                      <a:moveTo>
                        <a:pt x="0" y="0"/>
                      </a:moveTo>
                      <a:lnTo>
                        <a:pt x="4408" y="3"/>
                      </a:lnTo>
                      <a:lnTo>
                        <a:pt x="6916" y="1502"/>
                      </a:lnTo>
                      <a:lnTo>
                        <a:pt x="1966" y="14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CC66">
                    <a:alpha val="50196"/>
                  </a:srgbClr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100"/>
                </a:p>
              </p:txBody>
            </p:sp>
            <p:sp>
              <p:nvSpPr>
                <p:cNvPr id="10" name="Rectangle 9"/>
                <p:cNvSpPr>
                  <a:spLocks noChangeArrowheads="1"/>
                </p:cNvSpPr>
                <p:nvPr/>
              </p:nvSpPr>
              <p:spPr bwMode="auto">
                <a:xfrm>
                  <a:off x="417" y="1845"/>
                  <a:ext cx="1921" cy="982"/>
                </a:xfrm>
                <a:prstGeom prst="rect">
                  <a:avLst/>
                </a:prstGeom>
                <a:solidFill>
                  <a:srgbClr val="FFCCFF">
                    <a:alpha val="50196"/>
                  </a:srgbClr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350"/>
                </a:p>
              </p:txBody>
            </p:sp>
            <p:sp>
              <p:nvSpPr>
                <p:cNvPr id="1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52" y="1898"/>
                  <a:ext cx="228" cy="2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C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kumimoji="1" lang="en-US" altLang="zh-CN" sz="2100" b="1">
                      <a:latin typeface="宋体" panose="02010600030101010101" pitchFamily="2" charset="-122"/>
                      <a:ea typeface="_x000B__x000C_"/>
                      <a:cs typeface="_x000B__x000C_"/>
                    </a:rPr>
                    <a:t>V</a:t>
                  </a:r>
                  <a:endParaRPr kumimoji="1" lang="en-US" altLang="zh-CN" sz="1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" name="Text Box 11"/>
                <p:cNvSpPr txBox="1">
                  <a:spLocks noChangeArrowheads="1"/>
                </p:cNvSpPr>
                <p:nvPr/>
              </p:nvSpPr>
              <p:spPr bwMode="auto">
                <a:xfrm rot="-32410">
                  <a:off x="2933" y="2557"/>
                  <a:ext cx="277" cy="2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C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kumimoji="1" lang="en-US" altLang="zh-CN" sz="2100" b="1" dirty="0">
                      <a:latin typeface="宋体" panose="02010600030101010101" pitchFamily="2" charset="-122"/>
                      <a:ea typeface="_x000B__x000C_"/>
                      <a:cs typeface="_x000B__x000C_"/>
                    </a:rPr>
                    <a:t>W</a:t>
                  </a:r>
                  <a:endParaRPr kumimoji="1" lang="en-US" altLang="zh-CN" sz="18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" name="Text Box 12"/>
                <p:cNvSpPr txBox="1">
                  <a:spLocks noChangeArrowheads="1"/>
                </p:cNvSpPr>
                <p:nvPr/>
              </p:nvSpPr>
              <p:spPr bwMode="auto">
                <a:xfrm rot="-156909">
                  <a:off x="1511" y="3182"/>
                  <a:ext cx="228" cy="2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C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kumimoji="1" lang="en-US" altLang="zh-CN" sz="2100" b="1">
                      <a:latin typeface="宋体" panose="02010600030101010101" pitchFamily="2" charset="-122"/>
                      <a:ea typeface="_x000B__x000C_"/>
                      <a:cs typeface="_x000B__x000C_"/>
                    </a:rPr>
                    <a:t>H</a:t>
                  </a:r>
                  <a:endParaRPr kumimoji="1" lang="en-US" altLang="zh-CN" sz="180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238524" y="2093438"/>
                <a:ext cx="3504085" cy="1313520"/>
                <a:chOff x="2195736" y="1628800"/>
                <a:chExt cx="3357027" cy="1296145"/>
              </a:xfrm>
            </p:grpSpPr>
            <p:cxnSp>
              <p:nvCxnSpPr>
                <p:cNvPr id="15" name="直接连接符 14"/>
                <p:cNvCxnSpPr>
                  <a:stCxn id="33" idx="2"/>
                  <a:endCxn id="52" idx="2"/>
                </p:cNvCxnSpPr>
                <p:nvPr/>
              </p:nvCxnSpPr>
              <p:spPr>
                <a:xfrm flipH="1" flipV="1">
                  <a:off x="2195736" y="1957042"/>
                  <a:ext cx="1546371" cy="717015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>
                  <a:endCxn id="52" idx="3"/>
                </p:cNvCxnSpPr>
                <p:nvPr/>
              </p:nvCxnSpPr>
              <p:spPr>
                <a:xfrm flipH="1" flipV="1">
                  <a:off x="2195736" y="2204864"/>
                  <a:ext cx="1546372" cy="720081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endCxn id="52" idx="1"/>
                </p:cNvCxnSpPr>
                <p:nvPr/>
              </p:nvCxnSpPr>
              <p:spPr>
                <a:xfrm flipH="1" flipV="1">
                  <a:off x="2867062" y="1628800"/>
                  <a:ext cx="1568172" cy="720081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>
                  <a:endCxn id="52" idx="0"/>
                </p:cNvCxnSpPr>
                <p:nvPr/>
              </p:nvCxnSpPr>
              <p:spPr>
                <a:xfrm flipH="1" flipV="1">
                  <a:off x="4024965" y="1628800"/>
                  <a:ext cx="1527798" cy="720080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/>
              <p:cNvGrpSpPr/>
              <p:nvPr/>
            </p:nvGrpSpPr>
            <p:grpSpPr>
              <a:xfrm>
                <a:off x="4759312" y="2545187"/>
                <a:ext cx="2213945" cy="876288"/>
                <a:chOff x="4376281" y="2074574"/>
                <a:chExt cx="2121031" cy="864697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4376281" y="2074574"/>
                  <a:ext cx="1616268" cy="745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stCxn id="34" idx="2"/>
                </p:cNvCxnSpPr>
                <p:nvPr/>
              </p:nvCxnSpPr>
              <p:spPr>
                <a:xfrm flipV="1">
                  <a:off x="5320793" y="2348920"/>
                  <a:ext cx="1176044" cy="6963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>
                  <a:stCxn id="31" idx="4"/>
                </p:cNvCxnSpPr>
                <p:nvPr/>
              </p:nvCxnSpPr>
              <p:spPr>
                <a:xfrm flipV="1">
                  <a:off x="5321049" y="2932251"/>
                  <a:ext cx="1176263" cy="7020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4977258" y="2636913"/>
                  <a:ext cx="1016474" cy="7236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>
                <a:off x="3365960" y="2917365"/>
                <a:ext cx="2369264" cy="1526410"/>
                <a:chOff x="3275856" y="2162600"/>
                <a:chExt cx="2269832" cy="1762558"/>
              </a:xfrm>
            </p:grpSpPr>
            <p:cxnSp>
              <p:nvCxnSpPr>
                <p:cNvPr id="25" name="直接连接符 24"/>
                <p:cNvCxnSpPr>
                  <a:stCxn id="33" idx="3"/>
                  <a:endCxn id="47" idx="0"/>
                </p:cNvCxnSpPr>
                <p:nvPr/>
              </p:nvCxnSpPr>
              <p:spPr>
                <a:xfrm flipH="1">
                  <a:off x="3275856" y="2162600"/>
                  <a:ext cx="16308" cy="1458917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>
                  <a:stCxn id="33" idx="2"/>
                  <a:endCxn id="47" idx="3"/>
                </p:cNvCxnSpPr>
                <p:nvPr/>
              </p:nvCxnSpPr>
              <p:spPr>
                <a:xfrm flipH="1">
                  <a:off x="3740312" y="2434350"/>
                  <a:ext cx="1795" cy="1490808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>
                  <a:endCxn id="47" idx="1"/>
                </p:cNvCxnSpPr>
                <p:nvPr/>
              </p:nvCxnSpPr>
              <p:spPr>
                <a:xfrm>
                  <a:off x="4921574" y="2736404"/>
                  <a:ext cx="0" cy="834160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>
                  <a:endCxn id="47" idx="2"/>
                </p:cNvCxnSpPr>
                <p:nvPr/>
              </p:nvCxnSpPr>
              <p:spPr>
                <a:xfrm>
                  <a:off x="5536454" y="2264648"/>
                  <a:ext cx="9234" cy="1655028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8"/>
              <p:cNvGrpSpPr/>
              <p:nvPr/>
            </p:nvGrpSpPr>
            <p:grpSpPr>
              <a:xfrm>
                <a:off x="3291244" y="2560034"/>
                <a:ext cx="2454285" cy="854256"/>
                <a:chOff x="3291244" y="2560034"/>
                <a:chExt cx="2454285" cy="854256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3291244" y="2560034"/>
                  <a:ext cx="2454285" cy="854256"/>
                  <a:chOff x="2897816" y="2658997"/>
                  <a:chExt cx="2351285" cy="842956"/>
                </a:xfrm>
              </p:grpSpPr>
              <p:sp>
                <p:nvSpPr>
                  <p:cNvPr id="31" name="剪去单角的矩形 3"/>
                  <p:cNvSpPr/>
                  <p:nvPr/>
                </p:nvSpPr>
                <p:spPr>
                  <a:xfrm flipH="1">
                    <a:off x="3419868" y="2925889"/>
                    <a:ext cx="1829229" cy="576064"/>
                  </a:xfrm>
                  <a:custGeom>
                    <a:avLst/>
                    <a:gdLst>
                      <a:gd name="connsiteX0" fmla="*/ 0 w 1440160"/>
                      <a:gd name="connsiteY0" fmla="*/ 0 h 576064"/>
                      <a:gd name="connsiteX1" fmla="*/ 1344147 w 1440160"/>
                      <a:gd name="connsiteY1" fmla="*/ 0 h 576064"/>
                      <a:gd name="connsiteX2" fmla="*/ 1440160 w 1440160"/>
                      <a:gd name="connsiteY2" fmla="*/ 96013 h 576064"/>
                      <a:gd name="connsiteX3" fmla="*/ 1440160 w 1440160"/>
                      <a:gd name="connsiteY3" fmla="*/ 576064 h 576064"/>
                      <a:gd name="connsiteX4" fmla="*/ 0 w 1440160"/>
                      <a:gd name="connsiteY4" fmla="*/ 576064 h 576064"/>
                      <a:gd name="connsiteX5" fmla="*/ 0 w 1440160"/>
                      <a:gd name="connsiteY5" fmla="*/ 0 h 576064"/>
                      <a:gd name="connsiteX0-1" fmla="*/ 0 w 1440160"/>
                      <a:gd name="connsiteY0-2" fmla="*/ 0 h 576064"/>
                      <a:gd name="connsiteX1-3" fmla="*/ 807118 w 1440160"/>
                      <a:gd name="connsiteY1-4" fmla="*/ 0 h 576064"/>
                      <a:gd name="connsiteX2-5" fmla="*/ 1440160 w 1440160"/>
                      <a:gd name="connsiteY2-6" fmla="*/ 96013 h 576064"/>
                      <a:gd name="connsiteX3-7" fmla="*/ 1440160 w 1440160"/>
                      <a:gd name="connsiteY3-8" fmla="*/ 576064 h 576064"/>
                      <a:gd name="connsiteX4-9" fmla="*/ 0 w 1440160"/>
                      <a:gd name="connsiteY4-10" fmla="*/ 576064 h 576064"/>
                      <a:gd name="connsiteX5-11" fmla="*/ 0 w 1440160"/>
                      <a:gd name="connsiteY5-12" fmla="*/ 0 h 576064"/>
                      <a:gd name="connsiteX0-13" fmla="*/ 0 w 1440160"/>
                      <a:gd name="connsiteY0-14" fmla="*/ 0 h 576064"/>
                      <a:gd name="connsiteX1-15" fmla="*/ 807118 w 1440160"/>
                      <a:gd name="connsiteY1-16" fmla="*/ 0 h 576064"/>
                      <a:gd name="connsiteX2-17" fmla="*/ 1440160 w 1440160"/>
                      <a:gd name="connsiteY2-18" fmla="*/ 328242 h 576064"/>
                      <a:gd name="connsiteX3-19" fmla="*/ 1440160 w 1440160"/>
                      <a:gd name="connsiteY3-20" fmla="*/ 576064 h 576064"/>
                      <a:gd name="connsiteX4-21" fmla="*/ 0 w 1440160"/>
                      <a:gd name="connsiteY4-22" fmla="*/ 576064 h 576064"/>
                      <a:gd name="connsiteX5-23" fmla="*/ 0 w 1440160"/>
                      <a:gd name="connsiteY5-24" fmla="*/ 0 h 576064"/>
                      <a:gd name="connsiteX0-25" fmla="*/ 0 w 1440160"/>
                      <a:gd name="connsiteY0-26" fmla="*/ 0 h 576064"/>
                      <a:gd name="connsiteX1-27" fmla="*/ 911622 w 1440160"/>
                      <a:gd name="connsiteY1-28" fmla="*/ 14515 h 576064"/>
                      <a:gd name="connsiteX2-29" fmla="*/ 1440160 w 1440160"/>
                      <a:gd name="connsiteY2-30" fmla="*/ 328242 h 576064"/>
                      <a:gd name="connsiteX3-31" fmla="*/ 1440160 w 1440160"/>
                      <a:gd name="connsiteY3-32" fmla="*/ 576064 h 576064"/>
                      <a:gd name="connsiteX4-33" fmla="*/ 0 w 1440160"/>
                      <a:gd name="connsiteY4-34" fmla="*/ 576064 h 576064"/>
                      <a:gd name="connsiteX5-35" fmla="*/ 0 w 1440160"/>
                      <a:gd name="connsiteY5-36" fmla="*/ 0 h 576064"/>
                      <a:gd name="connsiteX0-37" fmla="*/ 0 w 1440160"/>
                      <a:gd name="connsiteY0-38" fmla="*/ 0 h 576064"/>
                      <a:gd name="connsiteX1-39" fmla="*/ 911622 w 1440160"/>
                      <a:gd name="connsiteY1-40" fmla="*/ 0 h 576064"/>
                      <a:gd name="connsiteX2-41" fmla="*/ 1440160 w 1440160"/>
                      <a:gd name="connsiteY2-42" fmla="*/ 328242 h 576064"/>
                      <a:gd name="connsiteX3-43" fmla="*/ 1440160 w 1440160"/>
                      <a:gd name="connsiteY3-44" fmla="*/ 576064 h 576064"/>
                      <a:gd name="connsiteX4-45" fmla="*/ 0 w 1440160"/>
                      <a:gd name="connsiteY4-46" fmla="*/ 576064 h 576064"/>
                      <a:gd name="connsiteX5-47" fmla="*/ 0 w 1440160"/>
                      <a:gd name="connsiteY5-48" fmla="*/ 0 h 576064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</a:cxnLst>
                    <a:rect l="l" t="t" r="r" b="b"/>
                    <a:pathLst>
                      <a:path w="1440160" h="576064">
                        <a:moveTo>
                          <a:pt x="0" y="0"/>
                        </a:moveTo>
                        <a:lnTo>
                          <a:pt x="911622" y="0"/>
                        </a:lnTo>
                        <a:lnTo>
                          <a:pt x="1440160" y="328242"/>
                        </a:lnTo>
                        <a:lnTo>
                          <a:pt x="1440160" y="576064"/>
                        </a:lnTo>
                        <a:lnTo>
                          <a:pt x="0" y="57606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962A7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sp>
                <p:nvSpPr>
                  <p:cNvPr id="32" name="矩形 6"/>
                  <p:cNvSpPr/>
                  <p:nvPr/>
                </p:nvSpPr>
                <p:spPr>
                  <a:xfrm rot="1629971">
                    <a:off x="2897816" y="3152604"/>
                    <a:ext cx="603672" cy="234763"/>
                  </a:xfrm>
                  <a:custGeom>
                    <a:avLst/>
                    <a:gdLst>
                      <a:gd name="connsiteX0" fmla="*/ 0 w 603672"/>
                      <a:gd name="connsiteY0" fmla="*/ 0 h 217947"/>
                      <a:gd name="connsiteX1" fmla="*/ 603672 w 603672"/>
                      <a:gd name="connsiteY1" fmla="*/ 0 h 217947"/>
                      <a:gd name="connsiteX2" fmla="*/ 603672 w 603672"/>
                      <a:gd name="connsiteY2" fmla="*/ 217947 h 217947"/>
                      <a:gd name="connsiteX3" fmla="*/ 0 w 603672"/>
                      <a:gd name="connsiteY3" fmla="*/ 217947 h 217947"/>
                      <a:gd name="connsiteX4" fmla="*/ 0 w 603672"/>
                      <a:gd name="connsiteY4" fmla="*/ 0 h 217947"/>
                      <a:gd name="connsiteX0-1" fmla="*/ 0 w 603672"/>
                      <a:gd name="connsiteY0-2" fmla="*/ 5606 h 223553"/>
                      <a:gd name="connsiteX1-3" fmla="*/ 519226 w 603672"/>
                      <a:gd name="connsiteY1-4" fmla="*/ 0 h 223553"/>
                      <a:gd name="connsiteX2-5" fmla="*/ 603672 w 603672"/>
                      <a:gd name="connsiteY2-6" fmla="*/ 223553 h 223553"/>
                      <a:gd name="connsiteX3-7" fmla="*/ 0 w 603672"/>
                      <a:gd name="connsiteY3-8" fmla="*/ 223553 h 223553"/>
                      <a:gd name="connsiteX4-9" fmla="*/ 0 w 603672"/>
                      <a:gd name="connsiteY4-10" fmla="*/ 5606 h 223553"/>
                      <a:gd name="connsiteX0-11" fmla="*/ 0 w 603672"/>
                      <a:gd name="connsiteY0-12" fmla="*/ 5606 h 235103"/>
                      <a:gd name="connsiteX1-13" fmla="*/ 519226 w 603672"/>
                      <a:gd name="connsiteY1-14" fmla="*/ 0 h 235103"/>
                      <a:gd name="connsiteX2-15" fmla="*/ 603672 w 603672"/>
                      <a:gd name="connsiteY2-16" fmla="*/ 223553 h 235103"/>
                      <a:gd name="connsiteX3-17" fmla="*/ 136440 w 603672"/>
                      <a:gd name="connsiteY3-18" fmla="*/ 235103 h 235103"/>
                      <a:gd name="connsiteX4-19" fmla="*/ 0 w 603672"/>
                      <a:gd name="connsiteY4-20" fmla="*/ 5606 h 235103"/>
                      <a:gd name="connsiteX0-21" fmla="*/ 0 w 603672"/>
                      <a:gd name="connsiteY0-22" fmla="*/ 5266 h 234763"/>
                      <a:gd name="connsiteX1-23" fmla="*/ 486772 w 603672"/>
                      <a:gd name="connsiteY1-24" fmla="*/ 0 h 234763"/>
                      <a:gd name="connsiteX2-25" fmla="*/ 603672 w 603672"/>
                      <a:gd name="connsiteY2-26" fmla="*/ 223213 h 234763"/>
                      <a:gd name="connsiteX3-27" fmla="*/ 136440 w 603672"/>
                      <a:gd name="connsiteY3-28" fmla="*/ 234763 h 234763"/>
                      <a:gd name="connsiteX4-29" fmla="*/ 0 w 603672"/>
                      <a:gd name="connsiteY4-30" fmla="*/ 5266 h 234763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603672" h="234763">
                        <a:moveTo>
                          <a:pt x="0" y="5266"/>
                        </a:moveTo>
                        <a:lnTo>
                          <a:pt x="486772" y="0"/>
                        </a:lnTo>
                        <a:lnTo>
                          <a:pt x="603672" y="223213"/>
                        </a:lnTo>
                        <a:lnTo>
                          <a:pt x="136440" y="234763"/>
                        </a:lnTo>
                        <a:lnTo>
                          <a:pt x="0" y="526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shade val="100000"/>
                          <a:satMod val="115000"/>
                        </a:scheme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sp>
                <p:nvSpPr>
                  <p:cNvPr id="33" name="矩形 8"/>
                  <p:cNvSpPr/>
                  <p:nvPr/>
                </p:nvSpPr>
                <p:spPr>
                  <a:xfrm>
                    <a:off x="2985705" y="2692287"/>
                    <a:ext cx="1088572" cy="551542"/>
                  </a:xfrm>
                  <a:custGeom>
                    <a:avLst/>
                    <a:gdLst>
                      <a:gd name="connsiteX0" fmla="*/ 0 w 914400"/>
                      <a:gd name="connsiteY0" fmla="*/ 0 h 914400"/>
                      <a:gd name="connsiteX1" fmla="*/ 914400 w 914400"/>
                      <a:gd name="connsiteY1" fmla="*/ 0 h 914400"/>
                      <a:gd name="connsiteX2" fmla="*/ 914400 w 914400"/>
                      <a:gd name="connsiteY2" fmla="*/ 914400 h 914400"/>
                      <a:gd name="connsiteX3" fmla="*/ 0 w 914400"/>
                      <a:gd name="connsiteY3" fmla="*/ 914400 h 914400"/>
                      <a:gd name="connsiteX4" fmla="*/ 0 w 914400"/>
                      <a:gd name="connsiteY4" fmla="*/ 0 h 914400"/>
                      <a:gd name="connsiteX0-1" fmla="*/ 653143 w 1567543"/>
                      <a:gd name="connsiteY0-2" fmla="*/ 0 h 914400"/>
                      <a:gd name="connsiteX1-3" fmla="*/ 1567543 w 1567543"/>
                      <a:gd name="connsiteY1-4" fmla="*/ 0 h 914400"/>
                      <a:gd name="connsiteX2-5" fmla="*/ 1567543 w 1567543"/>
                      <a:gd name="connsiteY2-6" fmla="*/ 914400 h 914400"/>
                      <a:gd name="connsiteX3-7" fmla="*/ 0 w 1567543"/>
                      <a:gd name="connsiteY3-8" fmla="*/ 319314 h 914400"/>
                      <a:gd name="connsiteX4-9" fmla="*/ 653143 w 1567543"/>
                      <a:gd name="connsiteY4-10" fmla="*/ 0 h 914400"/>
                      <a:gd name="connsiteX0-11" fmla="*/ 653143 w 1567543"/>
                      <a:gd name="connsiteY0-12" fmla="*/ 0 h 551542"/>
                      <a:gd name="connsiteX1-13" fmla="*/ 1567543 w 1567543"/>
                      <a:gd name="connsiteY1-14" fmla="*/ 0 h 551542"/>
                      <a:gd name="connsiteX2-15" fmla="*/ 449943 w 1567543"/>
                      <a:gd name="connsiteY2-16" fmla="*/ 551542 h 551542"/>
                      <a:gd name="connsiteX3-17" fmla="*/ 0 w 1567543"/>
                      <a:gd name="connsiteY3-18" fmla="*/ 319314 h 551542"/>
                      <a:gd name="connsiteX4-19" fmla="*/ 653143 w 1567543"/>
                      <a:gd name="connsiteY4-20" fmla="*/ 0 h 551542"/>
                      <a:gd name="connsiteX0-21" fmla="*/ 653143 w 1059543"/>
                      <a:gd name="connsiteY0-22" fmla="*/ 0 h 551542"/>
                      <a:gd name="connsiteX1-23" fmla="*/ 1059543 w 1059543"/>
                      <a:gd name="connsiteY1-24" fmla="*/ 203200 h 551542"/>
                      <a:gd name="connsiteX2-25" fmla="*/ 449943 w 1059543"/>
                      <a:gd name="connsiteY2-26" fmla="*/ 551542 h 551542"/>
                      <a:gd name="connsiteX3-27" fmla="*/ 0 w 1059543"/>
                      <a:gd name="connsiteY3-28" fmla="*/ 319314 h 551542"/>
                      <a:gd name="connsiteX4-29" fmla="*/ 653143 w 1059543"/>
                      <a:gd name="connsiteY4-30" fmla="*/ 0 h 551542"/>
                      <a:gd name="connsiteX0-31" fmla="*/ 653143 w 1088572"/>
                      <a:gd name="connsiteY0-32" fmla="*/ 0 h 551542"/>
                      <a:gd name="connsiteX1-33" fmla="*/ 1088572 w 1088572"/>
                      <a:gd name="connsiteY1-34" fmla="*/ 232228 h 551542"/>
                      <a:gd name="connsiteX2-35" fmla="*/ 449943 w 1088572"/>
                      <a:gd name="connsiteY2-36" fmla="*/ 551542 h 551542"/>
                      <a:gd name="connsiteX3-37" fmla="*/ 0 w 1088572"/>
                      <a:gd name="connsiteY3-38" fmla="*/ 319314 h 551542"/>
                      <a:gd name="connsiteX4-39" fmla="*/ 653143 w 1088572"/>
                      <a:gd name="connsiteY4-40" fmla="*/ 0 h 55154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1088572" h="551542">
                        <a:moveTo>
                          <a:pt x="653143" y="0"/>
                        </a:moveTo>
                        <a:lnTo>
                          <a:pt x="1088572" y="232228"/>
                        </a:lnTo>
                        <a:lnTo>
                          <a:pt x="449943" y="551542"/>
                        </a:lnTo>
                        <a:lnTo>
                          <a:pt x="0" y="319314"/>
                        </a:lnTo>
                        <a:lnTo>
                          <a:pt x="653143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shade val="100000"/>
                          <a:satMod val="115000"/>
                        </a:schemeClr>
                      </a:gs>
                    </a:gsLst>
                    <a:lin ang="189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sp>
                <p:nvSpPr>
                  <p:cNvPr id="34" name="矩形 9"/>
                  <p:cNvSpPr/>
                  <p:nvPr/>
                </p:nvSpPr>
                <p:spPr>
                  <a:xfrm>
                    <a:off x="3635897" y="2658997"/>
                    <a:ext cx="1613204" cy="266892"/>
                  </a:xfrm>
                  <a:custGeom>
                    <a:avLst/>
                    <a:gdLst>
                      <a:gd name="connsiteX0" fmla="*/ 0 w 864096"/>
                      <a:gd name="connsiteY0" fmla="*/ 0 h 288032"/>
                      <a:gd name="connsiteX1" fmla="*/ 864096 w 864096"/>
                      <a:gd name="connsiteY1" fmla="*/ 0 h 288032"/>
                      <a:gd name="connsiteX2" fmla="*/ 864096 w 864096"/>
                      <a:gd name="connsiteY2" fmla="*/ 288032 h 288032"/>
                      <a:gd name="connsiteX3" fmla="*/ 0 w 864096"/>
                      <a:gd name="connsiteY3" fmla="*/ 288032 h 288032"/>
                      <a:gd name="connsiteX4" fmla="*/ 0 w 864096"/>
                      <a:gd name="connsiteY4" fmla="*/ 0 h 288032"/>
                      <a:gd name="connsiteX0-1" fmla="*/ 0 w 864096"/>
                      <a:gd name="connsiteY0-2" fmla="*/ 0 h 288032"/>
                      <a:gd name="connsiteX1-3" fmla="*/ 864096 w 864096"/>
                      <a:gd name="connsiteY1-4" fmla="*/ 0 h 288032"/>
                      <a:gd name="connsiteX2-5" fmla="*/ 864096 w 864096"/>
                      <a:gd name="connsiteY2-6" fmla="*/ 288032 h 288032"/>
                      <a:gd name="connsiteX3-7" fmla="*/ 362858 w 864096"/>
                      <a:gd name="connsiteY3-8" fmla="*/ 259003 h 288032"/>
                      <a:gd name="connsiteX4-9" fmla="*/ 0 w 864096"/>
                      <a:gd name="connsiteY4-10" fmla="*/ 0 h 288032"/>
                      <a:gd name="connsiteX0-11" fmla="*/ 0 w 1197925"/>
                      <a:gd name="connsiteY0-12" fmla="*/ 0 h 259003"/>
                      <a:gd name="connsiteX1-13" fmla="*/ 864096 w 1197925"/>
                      <a:gd name="connsiteY1-14" fmla="*/ 0 h 259003"/>
                      <a:gd name="connsiteX2-15" fmla="*/ 1197925 w 1197925"/>
                      <a:gd name="connsiteY2-16" fmla="*/ 229974 h 259003"/>
                      <a:gd name="connsiteX3-17" fmla="*/ 362858 w 1197925"/>
                      <a:gd name="connsiteY3-18" fmla="*/ 259003 h 259003"/>
                      <a:gd name="connsiteX4-19" fmla="*/ 0 w 1197925"/>
                      <a:gd name="connsiteY4-20" fmla="*/ 0 h 259003"/>
                      <a:gd name="connsiteX0-21" fmla="*/ 0 w 1197925"/>
                      <a:gd name="connsiteY0-22" fmla="*/ 0 h 259003"/>
                      <a:gd name="connsiteX1-23" fmla="*/ 718953 w 1197925"/>
                      <a:gd name="connsiteY1-24" fmla="*/ 0 h 259003"/>
                      <a:gd name="connsiteX2-25" fmla="*/ 1197925 w 1197925"/>
                      <a:gd name="connsiteY2-26" fmla="*/ 229974 h 259003"/>
                      <a:gd name="connsiteX3-27" fmla="*/ 362858 w 1197925"/>
                      <a:gd name="connsiteY3-28" fmla="*/ 259003 h 259003"/>
                      <a:gd name="connsiteX4-29" fmla="*/ 0 w 1197925"/>
                      <a:gd name="connsiteY4-30" fmla="*/ 0 h 259003"/>
                      <a:gd name="connsiteX0-31" fmla="*/ 0 w 1197925"/>
                      <a:gd name="connsiteY0-32" fmla="*/ 43543 h 302546"/>
                      <a:gd name="connsiteX1-33" fmla="*/ 733468 w 1197925"/>
                      <a:gd name="connsiteY1-34" fmla="*/ 0 h 302546"/>
                      <a:gd name="connsiteX2-35" fmla="*/ 1197925 w 1197925"/>
                      <a:gd name="connsiteY2-36" fmla="*/ 273517 h 302546"/>
                      <a:gd name="connsiteX3-37" fmla="*/ 362858 w 1197925"/>
                      <a:gd name="connsiteY3-38" fmla="*/ 302546 h 302546"/>
                      <a:gd name="connsiteX4-39" fmla="*/ 0 w 1197925"/>
                      <a:gd name="connsiteY4-40" fmla="*/ 43543 h 302546"/>
                      <a:gd name="connsiteX0-41" fmla="*/ 0 w 1219875"/>
                      <a:gd name="connsiteY0-42" fmla="*/ 43543 h 302546"/>
                      <a:gd name="connsiteX1-43" fmla="*/ 733468 w 1219875"/>
                      <a:gd name="connsiteY1-44" fmla="*/ 0 h 302546"/>
                      <a:gd name="connsiteX2-45" fmla="*/ 1219875 w 1219875"/>
                      <a:gd name="connsiteY2-46" fmla="*/ 289121 h 302546"/>
                      <a:gd name="connsiteX3-47" fmla="*/ 362858 w 1219875"/>
                      <a:gd name="connsiteY3-48" fmla="*/ 302546 h 302546"/>
                      <a:gd name="connsiteX4-49" fmla="*/ 0 w 1219875"/>
                      <a:gd name="connsiteY4-50" fmla="*/ 43543 h 302546"/>
                      <a:gd name="connsiteX0-51" fmla="*/ 0 w 1208900"/>
                      <a:gd name="connsiteY0-52" fmla="*/ 43543 h 320330"/>
                      <a:gd name="connsiteX1-53" fmla="*/ 733468 w 1208900"/>
                      <a:gd name="connsiteY1-54" fmla="*/ 0 h 320330"/>
                      <a:gd name="connsiteX2-55" fmla="*/ 1208900 w 1208900"/>
                      <a:gd name="connsiteY2-56" fmla="*/ 320330 h 320330"/>
                      <a:gd name="connsiteX3-57" fmla="*/ 362858 w 1208900"/>
                      <a:gd name="connsiteY3-58" fmla="*/ 302546 h 320330"/>
                      <a:gd name="connsiteX4-59" fmla="*/ 0 w 1208900"/>
                      <a:gd name="connsiteY4-60" fmla="*/ 43543 h 320330"/>
                      <a:gd name="connsiteX0-61" fmla="*/ 0 w 1175974"/>
                      <a:gd name="connsiteY0-62" fmla="*/ 43543 h 304725"/>
                      <a:gd name="connsiteX1-63" fmla="*/ 733468 w 1175974"/>
                      <a:gd name="connsiteY1-64" fmla="*/ 0 h 304725"/>
                      <a:gd name="connsiteX2-65" fmla="*/ 1175974 w 1175974"/>
                      <a:gd name="connsiteY2-66" fmla="*/ 304725 h 304725"/>
                      <a:gd name="connsiteX3-67" fmla="*/ 362858 w 1175974"/>
                      <a:gd name="connsiteY3-68" fmla="*/ 302546 h 304725"/>
                      <a:gd name="connsiteX4-69" fmla="*/ 0 w 1175974"/>
                      <a:gd name="connsiteY4-70" fmla="*/ 43543 h 304725"/>
                      <a:gd name="connsiteX0-71" fmla="*/ 0 w 1208900"/>
                      <a:gd name="connsiteY0-72" fmla="*/ 43543 h 320329"/>
                      <a:gd name="connsiteX1-73" fmla="*/ 733468 w 1208900"/>
                      <a:gd name="connsiteY1-74" fmla="*/ 0 h 320329"/>
                      <a:gd name="connsiteX2-75" fmla="*/ 1208900 w 1208900"/>
                      <a:gd name="connsiteY2-76" fmla="*/ 320329 h 320329"/>
                      <a:gd name="connsiteX3-77" fmla="*/ 362858 w 1208900"/>
                      <a:gd name="connsiteY3-78" fmla="*/ 302546 h 320329"/>
                      <a:gd name="connsiteX4-79" fmla="*/ 0 w 1208900"/>
                      <a:gd name="connsiteY4-80" fmla="*/ 43543 h 320329"/>
                      <a:gd name="connsiteX0-81" fmla="*/ 0 w 1219876"/>
                      <a:gd name="connsiteY0-82" fmla="*/ 43543 h 320329"/>
                      <a:gd name="connsiteX1-83" fmla="*/ 733468 w 1219876"/>
                      <a:gd name="connsiteY1-84" fmla="*/ 0 h 320329"/>
                      <a:gd name="connsiteX2-85" fmla="*/ 1219876 w 1219876"/>
                      <a:gd name="connsiteY2-86" fmla="*/ 320329 h 320329"/>
                      <a:gd name="connsiteX3-87" fmla="*/ 362858 w 1219876"/>
                      <a:gd name="connsiteY3-88" fmla="*/ 302546 h 320329"/>
                      <a:gd name="connsiteX4-89" fmla="*/ 0 w 1219876"/>
                      <a:gd name="connsiteY4-90" fmla="*/ 43543 h 320329"/>
                      <a:gd name="connsiteX0-91" fmla="*/ 0 w 1219876"/>
                      <a:gd name="connsiteY0-92" fmla="*/ 43543 h 320329"/>
                      <a:gd name="connsiteX1-93" fmla="*/ 733468 w 1219876"/>
                      <a:gd name="connsiteY1-94" fmla="*/ 0 h 320329"/>
                      <a:gd name="connsiteX2-95" fmla="*/ 1219876 w 1219876"/>
                      <a:gd name="connsiteY2-96" fmla="*/ 320329 h 320329"/>
                      <a:gd name="connsiteX3-97" fmla="*/ 329931 w 1219876"/>
                      <a:gd name="connsiteY3-98" fmla="*/ 319068 h 320329"/>
                      <a:gd name="connsiteX4-99" fmla="*/ 0 w 1219876"/>
                      <a:gd name="connsiteY4-100" fmla="*/ 43543 h 320329"/>
                      <a:gd name="connsiteX0-101" fmla="*/ 0 w 1219876"/>
                      <a:gd name="connsiteY0-102" fmla="*/ 27021 h 303807"/>
                      <a:gd name="connsiteX1-103" fmla="*/ 788345 w 1219876"/>
                      <a:gd name="connsiteY1-104" fmla="*/ 0 h 303807"/>
                      <a:gd name="connsiteX2-105" fmla="*/ 1219876 w 1219876"/>
                      <a:gd name="connsiteY2-106" fmla="*/ 303807 h 303807"/>
                      <a:gd name="connsiteX3-107" fmla="*/ 329931 w 1219876"/>
                      <a:gd name="connsiteY3-108" fmla="*/ 302546 h 303807"/>
                      <a:gd name="connsiteX4-109" fmla="*/ 0 w 1219876"/>
                      <a:gd name="connsiteY4-110" fmla="*/ 27021 h 303807"/>
                      <a:gd name="connsiteX0-111" fmla="*/ 0 w 1219876"/>
                      <a:gd name="connsiteY0-112" fmla="*/ 27021 h 303807"/>
                      <a:gd name="connsiteX1-113" fmla="*/ 788345 w 1219876"/>
                      <a:gd name="connsiteY1-114" fmla="*/ 0 h 303807"/>
                      <a:gd name="connsiteX2-115" fmla="*/ 1219876 w 1219876"/>
                      <a:gd name="connsiteY2-116" fmla="*/ 303807 h 303807"/>
                      <a:gd name="connsiteX3-117" fmla="*/ 329931 w 1219876"/>
                      <a:gd name="connsiteY3-118" fmla="*/ 302546 h 303807"/>
                      <a:gd name="connsiteX4-119" fmla="*/ 0 w 1219876"/>
                      <a:gd name="connsiteY4-120" fmla="*/ 27021 h 30380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1219876" h="303807">
                        <a:moveTo>
                          <a:pt x="0" y="27021"/>
                        </a:moveTo>
                        <a:lnTo>
                          <a:pt x="788345" y="0"/>
                        </a:lnTo>
                        <a:lnTo>
                          <a:pt x="1219876" y="303807"/>
                        </a:lnTo>
                        <a:lnTo>
                          <a:pt x="329931" y="302546"/>
                        </a:lnTo>
                        <a:lnTo>
                          <a:pt x="0" y="27021"/>
                        </a:lnTo>
                        <a:close/>
                      </a:path>
                    </a:pathLst>
                  </a:custGeom>
                  <a:solidFill>
                    <a:srgbClr val="2962A7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</p:grpSp>
            <p:sp>
              <p:nvSpPr>
                <p:cNvPr id="38" name="矩形 60"/>
                <p:cNvSpPr/>
                <p:nvPr/>
              </p:nvSpPr>
              <p:spPr>
                <a:xfrm>
                  <a:off x="5098284" y="2708920"/>
                  <a:ext cx="362003" cy="587481"/>
                </a:xfrm>
                <a:custGeom>
                  <a:avLst/>
                  <a:gdLst>
                    <a:gd name="connsiteX0" fmla="*/ 0 w 1006016"/>
                    <a:gd name="connsiteY0" fmla="*/ 0 h 569437"/>
                    <a:gd name="connsiteX1" fmla="*/ 1006016 w 1006016"/>
                    <a:gd name="connsiteY1" fmla="*/ 0 h 569437"/>
                    <a:gd name="connsiteX2" fmla="*/ 1006016 w 1006016"/>
                    <a:gd name="connsiteY2" fmla="*/ 569437 h 569437"/>
                    <a:gd name="connsiteX3" fmla="*/ 0 w 1006016"/>
                    <a:gd name="connsiteY3" fmla="*/ 569437 h 569437"/>
                    <a:gd name="connsiteX4" fmla="*/ 0 w 1006016"/>
                    <a:gd name="connsiteY4" fmla="*/ 0 h 569437"/>
                    <a:gd name="connsiteX0-1" fmla="*/ 0 w 1006016"/>
                    <a:gd name="connsiteY0-2" fmla="*/ 0 h 859722"/>
                    <a:gd name="connsiteX1-3" fmla="*/ 1006016 w 1006016"/>
                    <a:gd name="connsiteY1-4" fmla="*/ 0 h 859722"/>
                    <a:gd name="connsiteX2-5" fmla="*/ 512531 w 1006016"/>
                    <a:gd name="connsiteY2-6" fmla="*/ 859722 h 859722"/>
                    <a:gd name="connsiteX3-7" fmla="*/ 0 w 1006016"/>
                    <a:gd name="connsiteY3-8" fmla="*/ 569437 h 859722"/>
                    <a:gd name="connsiteX4-9" fmla="*/ 0 w 1006016"/>
                    <a:gd name="connsiteY4-10" fmla="*/ 0 h 859722"/>
                    <a:gd name="connsiteX0-11" fmla="*/ 0 w 512531"/>
                    <a:gd name="connsiteY0-12" fmla="*/ 0 h 859722"/>
                    <a:gd name="connsiteX1-13" fmla="*/ 498016 w 512531"/>
                    <a:gd name="connsiteY1-14" fmla="*/ 275771 h 859722"/>
                    <a:gd name="connsiteX2-15" fmla="*/ 512531 w 512531"/>
                    <a:gd name="connsiteY2-16" fmla="*/ 859722 h 859722"/>
                    <a:gd name="connsiteX3-17" fmla="*/ 0 w 512531"/>
                    <a:gd name="connsiteY3-18" fmla="*/ 569437 h 859722"/>
                    <a:gd name="connsiteX4-19" fmla="*/ 0 w 512531"/>
                    <a:gd name="connsiteY4-20" fmla="*/ 0 h 859722"/>
                    <a:gd name="connsiteX0-21" fmla="*/ 0 w 512531"/>
                    <a:gd name="connsiteY0-22" fmla="*/ 0 h 765444"/>
                    <a:gd name="connsiteX1-23" fmla="*/ 498016 w 512531"/>
                    <a:gd name="connsiteY1-24" fmla="*/ 181493 h 765444"/>
                    <a:gd name="connsiteX2-25" fmla="*/ 512531 w 512531"/>
                    <a:gd name="connsiteY2-26" fmla="*/ 765444 h 765444"/>
                    <a:gd name="connsiteX3-27" fmla="*/ 0 w 512531"/>
                    <a:gd name="connsiteY3-28" fmla="*/ 475159 h 765444"/>
                    <a:gd name="connsiteX4-29" fmla="*/ 0 w 512531"/>
                    <a:gd name="connsiteY4-30" fmla="*/ 0 h 765444"/>
                    <a:gd name="connsiteX0-31" fmla="*/ 57594 w 512531"/>
                    <a:gd name="connsiteY0-32" fmla="*/ 0 h 836153"/>
                    <a:gd name="connsiteX1-33" fmla="*/ 498016 w 512531"/>
                    <a:gd name="connsiteY1-34" fmla="*/ 252202 h 836153"/>
                    <a:gd name="connsiteX2-35" fmla="*/ 512531 w 512531"/>
                    <a:gd name="connsiteY2-36" fmla="*/ 836153 h 836153"/>
                    <a:gd name="connsiteX3-37" fmla="*/ 0 w 512531"/>
                    <a:gd name="connsiteY3-38" fmla="*/ 545868 h 836153"/>
                    <a:gd name="connsiteX4-39" fmla="*/ 57594 w 512531"/>
                    <a:gd name="connsiteY4-40" fmla="*/ 0 h 836153"/>
                    <a:gd name="connsiteX0-41" fmla="*/ 19198 w 512531"/>
                    <a:gd name="connsiteY0-42" fmla="*/ 0 h 765446"/>
                    <a:gd name="connsiteX1-43" fmla="*/ 498016 w 512531"/>
                    <a:gd name="connsiteY1-44" fmla="*/ 181495 h 765446"/>
                    <a:gd name="connsiteX2-45" fmla="*/ 512531 w 512531"/>
                    <a:gd name="connsiteY2-46" fmla="*/ 765446 h 765446"/>
                    <a:gd name="connsiteX3-47" fmla="*/ 0 w 512531"/>
                    <a:gd name="connsiteY3-48" fmla="*/ 475161 h 765446"/>
                    <a:gd name="connsiteX4-49" fmla="*/ 19198 w 512531"/>
                    <a:gd name="connsiteY4-50" fmla="*/ 0 h 765446"/>
                    <a:gd name="connsiteX0-51" fmla="*/ 0 w 531729"/>
                    <a:gd name="connsiteY0-52" fmla="*/ 0 h 718306"/>
                    <a:gd name="connsiteX1-53" fmla="*/ 517214 w 531729"/>
                    <a:gd name="connsiteY1-54" fmla="*/ 134355 h 718306"/>
                    <a:gd name="connsiteX2-55" fmla="*/ 531729 w 531729"/>
                    <a:gd name="connsiteY2-56" fmla="*/ 718306 h 718306"/>
                    <a:gd name="connsiteX3-57" fmla="*/ 19198 w 531729"/>
                    <a:gd name="connsiteY3-58" fmla="*/ 428021 h 718306"/>
                    <a:gd name="connsiteX4-59" fmla="*/ 0 w 531729"/>
                    <a:gd name="connsiteY4-60" fmla="*/ 0 h 718306"/>
                    <a:gd name="connsiteX0-61" fmla="*/ 19199 w 550928"/>
                    <a:gd name="connsiteY0-62" fmla="*/ 0 h 718306"/>
                    <a:gd name="connsiteX1-63" fmla="*/ 536413 w 550928"/>
                    <a:gd name="connsiteY1-64" fmla="*/ 134355 h 718306"/>
                    <a:gd name="connsiteX2-65" fmla="*/ 550928 w 550928"/>
                    <a:gd name="connsiteY2-66" fmla="*/ 718306 h 718306"/>
                    <a:gd name="connsiteX3-67" fmla="*/ 0 w 550928"/>
                    <a:gd name="connsiteY3-68" fmla="*/ 545869 h 718306"/>
                    <a:gd name="connsiteX4-69" fmla="*/ 19199 w 550928"/>
                    <a:gd name="connsiteY4-70" fmla="*/ 0 h 718306"/>
                    <a:gd name="connsiteX0-71" fmla="*/ 0 w 531729"/>
                    <a:gd name="connsiteY0-72" fmla="*/ 0 h 718306"/>
                    <a:gd name="connsiteX1-73" fmla="*/ 517214 w 531729"/>
                    <a:gd name="connsiteY1-74" fmla="*/ 134355 h 718306"/>
                    <a:gd name="connsiteX2-75" fmla="*/ 531729 w 531729"/>
                    <a:gd name="connsiteY2-76" fmla="*/ 718306 h 718306"/>
                    <a:gd name="connsiteX3-77" fmla="*/ 38395 w 531729"/>
                    <a:gd name="connsiteY3-78" fmla="*/ 569438 h 718306"/>
                    <a:gd name="connsiteX4-79" fmla="*/ 0 w 531729"/>
                    <a:gd name="connsiteY4-80" fmla="*/ 0 h 718306"/>
                    <a:gd name="connsiteX0-81" fmla="*/ 0 w 493334"/>
                    <a:gd name="connsiteY0-82" fmla="*/ 0 h 789015"/>
                    <a:gd name="connsiteX1-83" fmla="*/ 478819 w 493334"/>
                    <a:gd name="connsiteY1-84" fmla="*/ 205064 h 789015"/>
                    <a:gd name="connsiteX2-85" fmla="*/ 493334 w 493334"/>
                    <a:gd name="connsiteY2-86" fmla="*/ 789015 h 789015"/>
                    <a:gd name="connsiteX3-87" fmla="*/ 0 w 493334"/>
                    <a:gd name="connsiteY3-88" fmla="*/ 640147 h 789015"/>
                    <a:gd name="connsiteX4-89" fmla="*/ 0 w 493334"/>
                    <a:gd name="connsiteY4-90" fmla="*/ 0 h 789015"/>
                    <a:gd name="connsiteX0-91" fmla="*/ 0 w 512532"/>
                    <a:gd name="connsiteY0-92" fmla="*/ 0 h 954002"/>
                    <a:gd name="connsiteX1-93" fmla="*/ 478819 w 512532"/>
                    <a:gd name="connsiteY1-94" fmla="*/ 205064 h 954002"/>
                    <a:gd name="connsiteX2-95" fmla="*/ 512532 w 512532"/>
                    <a:gd name="connsiteY2-96" fmla="*/ 954002 h 954002"/>
                    <a:gd name="connsiteX3-97" fmla="*/ 0 w 512532"/>
                    <a:gd name="connsiteY3-98" fmla="*/ 640147 h 954002"/>
                    <a:gd name="connsiteX4-99" fmla="*/ 0 w 512532"/>
                    <a:gd name="connsiteY4-100" fmla="*/ 0 h 954002"/>
                    <a:gd name="connsiteX0-101" fmla="*/ 0 w 478819"/>
                    <a:gd name="connsiteY0-102" fmla="*/ 0 h 954002"/>
                    <a:gd name="connsiteX1-103" fmla="*/ 478819 w 478819"/>
                    <a:gd name="connsiteY1-104" fmla="*/ 205064 h 954002"/>
                    <a:gd name="connsiteX2-105" fmla="*/ 454939 w 478819"/>
                    <a:gd name="connsiteY2-106" fmla="*/ 954002 h 954002"/>
                    <a:gd name="connsiteX3-107" fmla="*/ 0 w 478819"/>
                    <a:gd name="connsiteY3-108" fmla="*/ 640147 h 954002"/>
                    <a:gd name="connsiteX4-109" fmla="*/ 0 w 478819"/>
                    <a:gd name="connsiteY4-110" fmla="*/ 0 h 9540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478819" h="954002">
                      <a:moveTo>
                        <a:pt x="0" y="0"/>
                      </a:moveTo>
                      <a:lnTo>
                        <a:pt x="478819" y="205064"/>
                      </a:lnTo>
                      <a:lnTo>
                        <a:pt x="454939" y="954002"/>
                      </a:lnTo>
                      <a:lnTo>
                        <a:pt x="0" y="6401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39" name="矩形 9"/>
                <p:cNvSpPr/>
                <p:nvPr/>
              </p:nvSpPr>
              <p:spPr>
                <a:xfrm>
                  <a:off x="4664449" y="3133350"/>
                  <a:ext cx="806812" cy="144443"/>
                </a:xfrm>
                <a:custGeom>
                  <a:avLst/>
                  <a:gdLst>
                    <a:gd name="connsiteX0" fmla="*/ 0 w 864096"/>
                    <a:gd name="connsiteY0" fmla="*/ 0 h 288032"/>
                    <a:gd name="connsiteX1" fmla="*/ 864096 w 864096"/>
                    <a:gd name="connsiteY1" fmla="*/ 0 h 288032"/>
                    <a:gd name="connsiteX2" fmla="*/ 864096 w 864096"/>
                    <a:gd name="connsiteY2" fmla="*/ 288032 h 288032"/>
                    <a:gd name="connsiteX3" fmla="*/ 0 w 864096"/>
                    <a:gd name="connsiteY3" fmla="*/ 288032 h 288032"/>
                    <a:gd name="connsiteX4" fmla="*/ 0 w 864096"/>
                    <a:gd name="connsiteY4" fmla="*/ 0 h 288032"/>
                    <a:gd name="connsiteX0-1" fmla="*/ 0 w 864096"/>
                    <a:gd name="connsiteY0-2" fmla="*/ 0 h 288032"/>
                    <a:gd name="connsiteX1-3" fmla="*/ 864096 w 864096"/>
                    <a:gd name="connsiteY1-4" fmla="*/ 0 h 288032"/>
                    <a:gd name="connsiteX2-5" fmla="*/ 864096 w 864096"/>
                    <a:gd name="connsiteY2-6" fmla="*/ 288032 h 288032"/>
                    <a:gd name="connsiteX3-7" fmla="*/ 362858 w 864096"/>
                    <a:gd name="connsiteY3-8" fmla="*/ 259003 h 288032"/>
                    <a:gd name="connsiteX4-9" fmla="*/ 0 w 864096"/>
                    <a:gd name="connsiteY4-10" fmla="*/ 0 h 288032"/>
                    <a:gd name="connsiteX0-11" fmla="*/ 0 w 1197925"/>
                    <a:gd name="connsiteY0-12" fmla="*/ 0 h 259003"/>
                    <a:gd name="connsiteX1-13" fmla="*/ 864096 w 1197925"/>
                    <a:gd name="connsiteY1-14" fmla="*/ 0 h 259003"/>
                    <a:gd name="connsiteX2-15" fmla="*/ 1197925 w 1197925"/>
                    <a:gd name="connsiteY2-16" fmla="*/ 229974 h 259003"/>
                    <a:gd name="connsiteX3-17" fmla="*/ 362858 w 1197925"/>
                    <a:gd name="connsiteY3-18" fmla="*/ 259003 h 259003"/>
                    <a:gd name="connsiteX4-19" fmla="*/ 0 w 1197925"/>
                    <a:gd name="connsiteY4-20" fmla="*/ 0 h 259003"/>
                    <a:gd name="connsiteX0-21" fmla="*/ 0 w 1197925"/>
                    <a:gd name="connsiteY0-22" fmla="*/ 0 h 259003"/>
                    <a:gd name="connsiteX1-23" fmla="*/ 718953 w 1197925"/>
                    <a:gd name="connsiteY1-24" fmla="*/ 0 h 259003"/>
                    <a:gd name="connsiteX2-25" fmla="*/ 1197925 w 1197925"/>
                    <a:gd name="connsiteY2-26" fmla="*/ 229974 h 259003"/>
                    <a:gd name="connsiteX3-27" fmla="*/ 362858 w 1197925"/>
                    <a:gd name="connsiteY3-28" fmla="*/ 259003 h 259003"/>
                    <a:gd name="connsiteX4-29" fmla="*/ 0 w 1197925"/>
                    <a:gd name="connsiteY4-30" fmla="*/ 0 h 259003"/>
                    <a:gd name="connsiteX0-31" fmla="*/ 0 w 1197925"/>
                    <a:gd name="connsiteY0-32" fmla="*/ 43543 h 302546"/>
                    <a:gd name="connsiteX1-33" fmla="*/ 733468 w 1197925"/>
                    <a:gd name="connsiteY1-34" fmla="*/ 0 h 302546"/>
                    <a:gd name="connsiteX2-35" fmla="*/ 1197925 w 1197925"/>
                    <a:gd name="connsiteY2-36" fmla="*/ 273517 h 302546"/>
                    <a:gd name="connsiteX3-37" fmla="*/ 362858 w 1197925"/>
                    <a:gd name="connsiteY3-38" fmla="*/ 302546 h 302546"/>
                    <a:gd name="connsiteX4-39" fmla="*/ 0 w 1197925"/>
                    <a:gd name="connsiteY4-40" fmla="*/ 43543 h 302546"/>
                    <a:gd name="connsiteX0-41" fmla="*/ 0 w 1219875"/>
                    <a:gd name="connsiteY0-42" fmla="*/ 43543 h 302546"/>
                    <a:gd name="connsiteX1-43" fmla="*/ 733468 w 1219875"/>
                    <a:gd name="connsiteY1-44" fmla="*/ 0 h 302546"/>
                    <a:gd name="connsiteX2-45" fmla="*/ 1219875 w 1219875"/>
                    <a:gd name="connsiteY2-46" fmla="*/ 289121 h 302546"/>
                    <a:gd name="connsiteX3-47" fmla="*/ 362858 w 1219875"/>
                    <a:gd name="connsiteY3-48" fmla="*/ 302546 h 302546"/>
                    <a:gd name="connsiteX4-49" fmla="*/ 0 w 1219875"/>
                    <a:gd name="connsiteY4-50" fmla="*/ 43543 h 302546"/>
                    <a:gd name="connsiteX0-51" fmla="*/ 0 w 1208900"/>
                    <a:gd name="connsiteY0-52" fmla="*/ 43543 h 320330"/>
                    <a:gd name="connsiteX1-53" fmla="*/ 733468 w 1208900"/>
                    <a:gd name="connsiteY1-54" fmla="*/ 0 h 320330"/>
                    <a:gd name="connsiteX2-55" fmla="*/ 1208900 w 1208900"/>
                    <a:gd name="connsiteY2-56" fmla="*/ 320330 h 320330"/>
                    <a:gd name="connsiteX3-57" fmla="*/ 362858 w 1208900"/>
                    <a:gd name="connsiteY3-58" fmla="*/ 302546 h 320330"/>
                    <a:gd name="connsiteX4-59" fmla="*/ 0 w 1208900"/>
                    <a:gd name="connsiteY4-60" fmla="*/ 43543 h 320330"/>
                    <a:gd name="connsiteX0-61" fmla="*/ 0 w 1175974"/>
                    <a:gd name="connsiteY0-62" fmla="*/ 43543 h 304725"/>
                    <a:gd name="connsiteX1-63" fmla="*/ 733468 w 1175974"/>
                    <a:gd name="connsiteY1-64" fmla="*/ 0 h 304725"/>
                    <a:gd name="connsiteX2-65" fmla="*/ 1175974 w 1175974"/>
                    <a:gd name="connsiteY2-66" fmla="*/ 304725 h 304725"/>
                    <a:gd name="connsiteX3-67" fmla="*/ 362858 w 1175974"/>
                    <a:gd name="connsiteY3-68" fmla="*/ 302546 h 304725"/>
                    <a:gd name="connsiteX4-69" fmla="*/ 0 w 1175974"/>
                    <a:gd name="connsiteY4-70" fmla="*/ 43543 h 304725"/>
                    <a:gd name="connsiteX0-71" fmla="*/ 0 w 1208900"/>
                    <a:gd name="connsiteY0-72" fmla="*/ 43543 h 320329"/>
                    <a:gd name="connsiteX1-73" fmla="*/ 733468 w 1208900"/>
                    <a:gd name="connsiteY1-74" fmla="*/ 0 h 320329"/>
                    <a:gd name="connsiteX2-75" fmla="*/ 1208900 w 1208900"/>
                    <a:gd name="connsiteY2-76" fmla="*/ 320329 h 320329"/>
                    <a:gd name="connsiteX3-77" fmla="*/ 362858 w 1208900"/>
                    <a:gd name="connsiteY3-78" fmla="*/ 302546 h 320329"/>
                    <a:gd name="connsiteX4-79" fmla="*/ 0 w 1208900"/>
                    <a:gd name="connsiteY4-80" fmla="*/ 43543 h 320329"/>
                    <a:gd name="connsiteX0-81" fmla="*/ 0 w 1219876"/>
                    <a:gd name="connsiteY0-82" fmla="*/ 43543 h 320329"/>
                    <a:gd name="connsiteX1-83" fmla="*/ 733468 w 1219876"/>
                    <a:gd name="connsiteY1-84" fmla="*/ 0 h 320329"/>
                    <a:gd name="connsiteX2-85" fmla="*/ 1219876 w 1219876"/>
                    <a:gd name="connsiteY2-86" fmla="*/ 320329 h 320329"/>
                    <a:gd name="connsiteX3-87" fmla="*/ 362858 w 1219876"/>
                    <a:gd name="connsiteY3-88" fmla="*/ 302546 h 320329"/>
                    <a:gd name="connsiteX4-89" fmla="*/ 0 w 1219876"/>
                    <a:gd name="connsiteY4-90" fmla="*/ 43543 h 320329"/>
                    <a:gd name="connsiteX0-91" fmla="*/ 0 w 1219876"/>
                    <a:gd name="connsiteY0-92" fmla="*/ 43543 h 320329"/>
                    <a:gd name="connsiteX1-93" fmla="*/ 733468 w 1219876"/>
                    <a:gd name="connsiteY1-94" fmla="*/ 0 h 320329"/>
                    <a:gd name="connsiteX2-95" fmla="*/ 1219876 w 1219876"/>
                    <a:gd name="connsiteY2-96" fmla="*/ 320329 h 320329"/>
                    <a:gd name="connsiteX3-97" fmla="*/ 329931 w 1219876"/>
                    <a:gd name="connsiteY3-98" fmla="*/ 319068 h 320329"/>
                    <a:gd name="connsiteX4-99" fmla="*/ 0 w 1219876"/>
                    <a:gd name="connsiteY4-100" fmla="*/ 43543 h 320329"/>
                    <a:gd name="connsiteX0-101" fmla="*/ 0 w 1219876"/>
                    <a:gd name="connsiteY0-102" fmla="*/ 27021 h 303807"/>
                    <a:gd name="connsiteX1-103" fmla="*/ 788345 w 1219876"/>
                    <a:gd name="connsiteY1-104" fmla="*/ 0 h 303807"/>
                    <a:gd name="connsiteX2-105" fmla="*/ 1219876 w 1219876"/>
                    <a:gd name="connsiteY2-106" fmla="*/ 303807 h 303807"/>
                    <a:gd name="connsiteX3-107" fmla="*/ 329931 w 1219876"/>
                    <a:gd name="connsiteY3-108" fmla="*/ 302546 h 303807"/>
                    <a:gd name="connsiteX4-109" fmla="*/ 0 w 1219876"/>
                    <a:gd name="connsiteY4-110" fmla="*/ 27021 h 303807"/>
                    <a:gd name="connsiteX0-111" fmla="*/ 0 w 1219876"/>
                    <a:gd name="connsiteY0-112" fmla="*/ 27021 h 303807"/>
                    <a:gd name="connsiteX1-113" fmla="*/ 788345 w 1219876"/>
                    <a:gd name="connsiteY1-114" fmla="*/ 0 h 303807"/>
                    <a:gd name="connsiteX2-115" fmla="*/ 1219876 w 1219876"/>
                    <a:gd name="connsiteY2-116" fmla="*/ 303807 h 303807"/>
                    <a:gd name="connsiteX3-117" fmla="*/ 329931 w 1219876"/>
                    <a:gd name="connsiteY3-118" fmla="*/ 302546 h 303807"/>
                    <a:gd name="connsiteX4-119" fmla="*/ 0 w 1219876"/>
                    <a:gd name="connsiteY4-120" fmla="*/ 27021 h 303807"/>
                    <a:gd name="connsiteX0-121" fmla="*/ 0 w 1289468"/>
                    <a:gd name="connsiteY0-122" fmla="*/ 27021 h 302546"/>
                    <a:gd name="connsiteX1-123" fmla="*/ 788345 w 1289468"/>
                    <a:gd name="connsiteY1-124" fmla="*/ 0 h 302546"/>
                    <a:gd name="connsiteX2-125" fmla="*/ 1289468 w 1289468"/>
                    <a:gd name="connsiteY2-126" fmla="*/ 252968 h 302546"/>
                    <a:gd name="connsiteX3-127" fmla="*/ 329931 w 1289468"/>
                    <a:gd name="connsiteY3-128" fmla="*/ 302546 h 302546"/>
                    <a:gd name="connsiteX4-129" fmla="*/ 0 w 1289468"/>
                    <a:gd name="connsiteY4-130" fmla="*/ 27021 h 302546"/>
                    <a:gd name="connsiteX0-131" fmla="*/ 0 w 1289468"/>
                    <a:gd name="connsiteY0-132" fmla="*/ 27021 h 252968"/>
                    <a:gd name="connsiteX1-133" fmla="*/ 788345 w 1289468"/>
                    <a:gd name="connsiteY1-134" fmla="*/ 0 h 252968"/>
                    <a:gd name="connsiteX2-135" fmla="*/ 1289468 w 1289468"/>
                    <a:gd name="connsiteY2-136" fmla="*/ 252968 h 252968"/>
                    <a:gd name="connsiteX3-137" fmla="*/ 329931 w 1289468"/>
                    <a:gd name="connsiteY3-138" fmla="*/ 226288 h 252968"/>
                    <a:gd name="connsiteX4-139" fmla="*/ 0 w 1289468"/>
                    <a:gd name="connsiteY4-140" fmla="*/ 27021 h 25296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89468" h="252968">
                      <a:moveTo>
                        <a:pt x="0" y="27021"/>
                      </a:moveTo>
                      <a:lnTo>
                        <a:pt x="788345" y="0"/>
                      </a:lnTo>
                      <a:lnTo>
                        <a:pt x="1289468" y="252968"/>
                      </a:lnTo>
                      <a:lnTo>
                        <a:pt x="329931" y="226288"/>
                      </a:lnTo>
                      <a:lnTo>
                        <a:pt x="0" y="2702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664449" y="2697728"/>
                  <a:ext cx="433835" cy="43562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41" name="矩形 60"/>
                <p:cNvSpPr/>
                <p:nvPr/>
              </p:nvSpPr>
              <p:spPr>
                <a:xfrm>
                  <a:off x="4664449" y="2721248"/>
                  <a:ext cx="362002" cy="693041"/>
                </a:xfrm>
                <a:custGeom>
                  <a:avLst/>
                  <a:gdLst>
                    <a:gd name="connsiteX0" fmla="*/ 0 w 1006016"/>
                    <a:gd name="connsiteY0" fmla="*/ 0 h 569437"/>
                    <a:gd name="connsiteX1" fmla="*/ 1006016 w 1006016"/>
                    <a:gd name="connsiteY1" fmla="*/ 0 h 569437"/>
                    <a:gd name="connsiteX2" fmla="*/ 1006016 w 1006016"/>
                    <a:gd name="connsiteY2" fmla="*/ 569437 h 569437"/>
                    <a:gd name="connsiteX3" fmla="*/ 0 w 1006016"/>
                    <a:gd name="connsiteY3" fmla="*/ 569437 h 569437"/>
                    <a:gd name="connsiteX4" fmla="*/ 0 w 1006016"/>
                    <a:gd name="connsiteY4" fmla="*/ 0 h 569437"/>
                    <a:gd name="connsiteX0-1" fmla="*/ 0 w 1006016"/>
                    <a:gd name="connsiteY0-2" fmla="*/ 0 h 859722"/>
                    <a:gd name="connsiteX1-3" fmla="*/ 1006016 w 1006016"/>
                    <a:gd name="connsiteY1-4" fmla="*/ 0 h 859722"/>
                    <a:gd name="connsiteX2-5" fmla="*/ 512531 w 1006016"/>
                    <a:gd name="connsiteY2-6" fmla="*/ 859722 h 859722"/>
                    <a:gd name="connsiteX3-7" fmla="*/ 0 w 1006016"/>
                    <a:gd name="connsiteY3-8" fmla="*/ 569437 h 859722"/>
                    <a:gd name="connsiteX4-9" fmla="*/ 0 w 1006016"/>
                    <a:gd name="connsiteY4-10" fmla="*/ 0 h 859722"/>
                    <a:gd name="connsiteX0-11" fmla="*/ 0 w 512531"/>
                    <a:gd name="connsiteY0-12" fmla="*/ 0 h 859722"/>
                    <a:gd name="connsiteX1-13" fmla="*/ 498016 w 512531"/>
                    <a:gd name="connsiteY1-14" fmla="*/ 275771 h 859722"/>
                    <a:gd name="connsiteX2-15" fmla="*/ 512531 w 512531"/>
                    <a:gd name="connsiteY2-16" fmla="*/ 859722 h 859722"/>
                    <a:gd name="connsiteX3-17" fmla="*/ 0 w 512531"/>
                    <a:gd name="connsiteY3-18" fmla="*/ 569437 h 859722"/>
                    <a:gd name="connsiteX4-19" fmla="*/ 0 w 512531"/>
                    <a:gd name="connsiteY4-20" fmla="*/ 0 h 859722"/>
                    <a:gd name="connsiteX0-21" fmla="*/ 0 w 512531"/>
                    <a:gd name="connsiteY0-22" fmla="*/ 0 h 765444"/>
                    <a:gd name="connsiteX1-23" fmla="*/ 498016 w 512531"/>
                    <a:gd name="connsiteY1-24" fmla="*/ 181493 h 765444"/>
                    <a:gd name="connsiteX2-25" fmla="*/ 512531 w 512531"/>
                    <a:gd name="connsiteY2-26" fmla="*/ 765444 h 765444"/>
                    <a:gd name="connsiteX3-27" fmla="*/ 0 w 512531"/>
                    <a:gd name="connsiteY3-28" fmla="*/ 475159 h 765444"/>
                    <a:gd name="connsiteX4-29" fmla="*/ 0 w 512531"/>
                    <a:gd name="connsiteY4-30" fmla="*/ 0 h 765444"/>
                    <a:gd name="connsiteX0-31" fmla="*/ 57594 w 512531"/>
                    <a:gd name="connsiteY0-32" fmla="*/ 0 h 836153"/>
                    <a:gd name="connsiteX1-33" fmla="*/ 498016 w 512531"/>
                    <a:gd name="connsiteY1-34" fmla="*/ 252202 h 836153"/>
                    <a:gd name="connsiteX2-35" fmla="*/ 512531 w 512531"/>
                    <a:gd name="connsiteY2-36" fmla="*/ 836153 h 836153"/>
                    <a:gd name="connsiteX3-37" fmla="*/ 0 w 512531"/>
                    <a:gd name="connsiteY3-38" fmla="*/ 545868 h 836153"/>
                    <a:gd name="connsiteX4-39" fmla="*/ 57594 w 512531"/>
                    <a:gd name="connsiteY4-40" fmla="*/ 0 h 836153"/>
                    <a:gd name="connsiteX0-41" fmla="*/ 19198 w 512531"/>
                    <a:gd name="connsiteY0-42" fmla="*/ 0 h 765446"/>
                    <a:gd name="connsiteX1-43" fmla="*/ 498016 w 512531"/>
                    <a:gd name="connsiteY1-44" fmla="*/ 181495 h 765446"/>
                    <a:gd name="connsiteX2-45" fmla="*/ 512531 w 512531"/>
                    <a:gd name="connsiteY2-46" fmla="*/ 765446 h 765446"/>
                    <a:gd name="connsiteX3-47" fmla="*/ 0 w 512531"/>
                    <a:gd name="connsiteY3-48" fmla="*/ 475161 h 765446"/>
                    <a:gd name="connsiteX4-49" fmla="*/ 19198 w 512531"/>
                    <a:gd name="connsiteY4-50" fmla="*/ 0 h 765446"/>
                    <a:gd name="connsiteX0-51" fmla="*/ 0 w 531729"/>
                    <a:gd name="connsiteY0-52" fmla="*/ 0 h 718306"/>
                    <a:gd name="connsiteX1-53" fmla="*/ 517214 w 531729"/>
                    <a:gd name="connsiteY1-54" fmla="*/ 134355 h 718306"/>
                    <a:gd name="connsiteX2-55" fmla="*/ 531729 w 531729"/>
                    <a:gd name="connsiteY2-56" fmla="*/ 718306 h 718306"/>
                    <a:gd name="connsiteX3-57" fmla="*/ 19198 w 531729"/>
                    <a:gd name="connsiteY3-58" fmla="*/ 428021 h 718306"/>
                    <a:gd name="connsiteX4-59" fmla="*/ 0 w 531729"/>
                    <a:gd name="connsiteY4-60" fmla="*/ 0 h 718306"/>
                    <a:gd name="connsiteX0-61" fmla="*/ 19199 w 550928"/>
                    <a:gd name="connsiteY0-62" fmla="*/ 0 h 718306"/>
                    <a:gd name="connsiteX1-63" fmla="*/ 536413 w 550928"/>
                    <a:gd name="connsiteY1-64" fmla="*/ 134355 h 718306"/>
                    <a:gd name="connsiteX2-65" fmla="*/ 550928 w 550928"/>
                    <a:gd name="connsiteY2-66" fmla="*/ 718306 h 718306"/>
                    <a:gd name="connsiteX3-67" fmla="*/ 0 w 550928"/>
                    <a:gd name="connsiteY3-68" fmla="*/ 545869 h 718306"/>
                    <a:gd name="connsiteX4-69" fmla="*/ 19199 w 550928"/>
                    <a:gd name="connsiteY4-70" fmla="*/ 0 h 718306"/>
                    <a:gd name="connsiteX0-71" fmla="*/ 0 w 531729"/>
                    <a:gd name="connsiteY0-72" fmla="*/ 0 h 718306"/>
                    <a:gd name="connsiteX1-73" fmla="*/ 517214 w 531729"/>
                    <a:gd name="connsiteY1-74" fmla="*/ 134355 h 718306"/>
                    <a:gd name="connsiteX2-75" fmla="*/ 531729 w 531729"/>
                    <a:gd name="connsiteY2-76" fmla="*/ 718306 h 718306"/>
                    <a:gd name="connsiteX3-77" fmla="*/ 38395 w 531729"/>
                    <a:gd name="connsiteY3-78" fmla="*/ 569438 h 718306"/>
                    <a:gd name="connsiteX4-79" fmla="*/ 0 w 531729"/>
                    <a:gd name="connsiteY4-80" fmla="*/ 0 h 718306"/>
                    <a:gd name="connsiteX0-81" fmla="*/ 0 w 493334"/>
                    <a:gd name="connsiteY0-82" fmla="*/ 0 h 789015"/>
                    <a:gd name="connsiteX1-83" fmla="*/ 478819 w 493334"/>
                    <a:gd name="connsiteY1-84" fmla="*/ 205064 h 789015"/>
                    <a:gd name="connsiteX2-85" fmla="*/ 493334 w 493334"/>
                    <a:gd name="connsiteY2-86" fmla="*/ 789015 h 789015"/>
                    <a:gd name="connsiteX3-87" fmla="*/ 0 w 493334"/>
                    <a:gd name="connsiteY3-88" fmla="*/ 640147 h 789015"/>
                    <a:gd name="connsiteX4-89" fmla="*/ 0 w 493334"/>
                    <a:gd name="connsiteY4-90" fmla="*/ 0 h 789015"/>
                    <a:gd name="connsiteX0-91" fmla="*/ 0 w 512532"/>
                    <a:gd name="connsiteY0-92" fmla="*/ 0 h 954002"/>
                    <a:gd name="connsiteX1-93" fmla="*/ 478819 w 512532"/>
                    <a:gd name="connsiteY1-94" fmla="*/ 205064 h 954002"/>
                    <a:gd name="connsiteX2-95" fmla="*/ 512532 w 512532"/>
                    <a:gd name="connsiteY2-96" fmla="*/ 954002 h 954002"/>
                    <a:gd name="connsiteX3-97" fmla="*/ 0 w 512532"/>
                    <a:gd name="connsiteY3-98" fmla="*/ 640147 h 954002"/>
                    <a:gd name="connsiteX4-99" fmla="*/ 0 w 512532"/>
                    <a:gd name="connsiteY4-100" fmla="*/ 0 h 954002"/>
                    <a:gd name="connsiteX0-101" fmla="*/ 0 w 478819"/>
                    <a:gd name="connsiteY0-102" fmla="*/ 0 h 954002"/>
                    <a:gd name="connsiteX1-103" fmla="*/ 478819 w 478819"/>
                    <a:gd name="connsiteY1-104" fmla="*/ 205064 h 954002"/>
                    <a:gd name="connsiteX2-105" fmla="*/ 454939 w 478819"/>
                    <a:gd name="connsiteY2-106" fmla="*/ 954002 h 954002"/>
                    <a:gd name="connsiteX3-107" fmla="*/ 0 w 478819"/>
                    <a:gd name="connsiteY3-108" fmla="*/ 640147 h 954002"/>
                    <a:gd name="connsiteX4-109" fmla="*/ 0 w 478819"/>
                    <a:gd name="connsiteY4-110" fmla="*/ 0 h 9540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478819" h="954002">
                      <a:moveTo>
                        <a:pt x="0" y="0"/>
                      </a:moveTo>
                      <a:lnTo>
                        <a:pt x="478819" y="205064"/>
                      </a:lnTo>
                      <a:lnTo>
                        <a:pt x="454939" y="954002"/>
                      </a:lnTo>
                      <a:lnTo>
                        <a:pt x="0" y="6401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62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cxnSp>
              <p:nvCxnSpPr>
                <p:cNvPr id="43" name="直接连接符 42"/>
                <p:cNvCxnSpPr>
                  <a:stCxn id="34" idx="3"/>
                  <a:endCxn id="41" idx="1"/>
                </p:cNvCxnSpPr>
                <p:nvPr/>
              </p:nvCxnSpPr>
              <p:spPr>
                <a:xfrm>
                  <a:off x="4517082" y="2829381"/>
                  <a:ext cx="509369" cy="40837"/>
                </a:xfrm>
                <a:prstGeom prst="line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/>
              <p:cNvGrpSpPr/>
              <p:nvPr/>
            </p:nvGrpSpPr>
            <p:grpSpPr>
              <a:xfrm>
                <a:off x="3365960" y="4136689"/>
                <a:ext cx="2369264" cy="307086"/>
                <a:chOff x="3365960" y="4136689"/>
                <a:chExt cx="2369264" cy="307086"/>
              </a:xfrm>
            </p:grpSpPr>
            <p:sp>
              <p:nvSpPr>
                <p:cNvPr id="47" name="矩形 24"/>
                <p:cNvSpPr/>
                <p:nvPr/>
              </p:nvSpPr>
              <p:spPr>
                <a:xfrm>
                  <a:off x="3365960" y="4136689"/>
                  <a:ext cx="2369264" cy="307086"/>
                </a:xfrm>
                <a:custGeom>
                  <a:avLst/>
                  <a:gdLst>
                    <a:gd name="connsiteX0" fmla="*/ 0 w 1834404"/>
                    <a:gd name="connsiteY0" fmla="*/ 0 h 720080"/>
                    <a:gd name="connsiteX1" fmla="*/ 1834404 w 1834404"/>
                    <a:gd name="connsiteY1" fmla="*/ 0 h 720080"/>
                    <a:gd name="connsiteX2" fmla="*/ 1834404 w 1834404"/>
                    <a:gd name="connsiteY2" fmla="*/ 720080 h 720080"/>
                    <a:gd name="connsiteX3" fmla="*/ 0 w 1834404"/>
                    <a:gd name="connsiteY3" fmla="*/ 720080 h 720080"/>
                    <a:gd name="connsiteX4" fmla="*/ 0 w 1834404"/>
                    <a:gd name="connsiteY4" fmla="*/ 0 h 720080"/>
                    <a:gd name="connsiteX0-1" fmla="*/ 0 w 2284347"/>
                    <a:gd name="connsiteY0-2" fmla="*/ 0 h 720080"/>
                    <a:gd name="connsiteX1-3" fmla="*/ 1834404 w 2284347"/>
                    <a:gd name="connsiteY1-4" fmla="*/ 0 h 720080"/>
                    <a:gd name="connsiteX2-5" fmla="*/ 2284347 w 2284347"/>
                    <a:gd name="connsiteY2-6" fmla="*/ 720080 h 720080"/>
                    <a:gd name="connsiteX3-7" fmla="*/ 0 w 2284347"/>
                    <a:gd name="connsiteY3-8" fmla="*/ 720080 h 720080"/>
                    <a:gd name="connsiteX4-9" fmla="*/ 0 w 2284347"/>
                    <a:gd name="connsiteY4-10" fmla="*/ 0 h 720080"/>
                    <a:gd name="connsiteX0-11" fmla="*/ 0 w 2284347"/>
                    <a:gd name="connsiteY0-12" fmla="*/ 0 h 720080"/>
                    <a:gd name="connsiteX1-13" fmla="*/ 1834404 w 2284347"/>
                    <a:gd name="connsiteY1-14" fmla="*/ 0 h 720080"/>
                    <a:gd name="connsiteX2-15" fmla="*/ 2284347 w 2284347"/>
                    <a:gd name="connsiteY2-16" fmla="*/ 720080 h 720080"/>
                    <a:gd name="connsiteX3-17" fmla="*/ 1204685 w 2284347"/>
                    <a:gd name="connsiteY3-18" fmla="*/ 720080 h 720080"/>
                    <a:gd name="connsiteX4-19" fmla="*/ 0 w 2284347"/>
                    <a:gd name="connsiteY4-20" fmla="*/ 0 h 720080"/>
                    <a:gd name="connsiteX0-21" fmla="*/ 0 w 3155204"/>
                    <a:gd name="connsiteY0-22" fmla="*/ 0 h 734594"/>
                    <a:gd name="connsiteX1-23" fmla="*/ 1834404 w 3155204"/>
                    <a:gd name="connsiteY1-24" fmla="*/ 0 h 734594"/>
                    <a:gd name="connsiteX2-25" fmla="*/ 3155204 w 3155204"/>
                    <a:gd name="connsiteY2-26" fmla="*/ 734594 h 734594"/>
                    <a:gd name="connsiteX3-27" fmla="*/ 1204685 w 3155204"/>
                    <a:gd name="connsiteY3-28" fmla="*/ 720080 h 734594"/>
                    <a:gd name="connsiteX4-29" fmla="*/ 0 w 3155204"/>
                    <a:gd name="connsiteY4-30" fmla="*/ 0 h 734594"/>
                    <a:gd name="connsiteX0-31" fmla="*/ 0 w 3155204"/>
                    <a:gd name="connsiteY0-32" fmla="*/ 0 h 734594"/>
                    <a:gd name="connsiteX1-33" fmla="*/ 1834404 w 3155204"/>
                    <a:gd name="connsiteY1-34" fmla="*/ 0 h 734594"/>
                    <a:gd name="connsiteX2-35" fmla="*/ 3155204 w 3155204"/>
                    <a:gd name="connsiteY2-36" fmla="*/ 734594 h 734594"/>
                    <a:gd name="connsiteX3-37" fmla="*/ 435428 w 3155204"/>
                    <a:gd name="connsiteY3-38" fmla="*/ 346953 h 734594"/>
                    <a:gd name="connsiteX4-39" fmla="*/ 0 w 3155204"/>
                    <a:gd name="connsiteY4-40" fmla="*/ 0 h 734594"/>
                    <a:gd name="connsiteX0-41" fmla="*/ 0 w 2298861"/>
                    <a:gd name="connsiteY0-42" fmla="*/ 0 h 384788"/>
                    <a:gd name="connsiteX1-43" fmla="*/ 1834404 w 2298861"/>
                    <a:gd name="connsiteY1-44" fmla="*/ 0 h 384788"/>
                    <a:gd name="connsiteX2-45" fmla="*/ 2298861 w 2298861"/>
                    <a:gd name="connsiteY2-46" fmla="*/ 384788 h 384788"/>
                    <a:gd name="connsiteX3-47" fmla="*/ 435428 w 2298861"/>
                    <a:gd name="connsiteY3-48" fmla="*/ 346953 h 384788"/>
                    <a:gd name="connsiteX4-49" fmla="*/ 0 w 2298861"/>
                    <a:gd name="connsiteY4-50" fmla="*/ 0 h 384788"/>
                    <a:gd name="connsiteX0-51" fmla="*/ 0 w 2298861"/>
                    <a:gd name="connsiteY0-52" fmla="*/ 0 h 384788"/>
                    <a:gd name="connsiteX1-53" fmla="*/ 1631204 w 2298861"/>
                    <a:gd name="connsiteY1-54" fmla="*/ 23320 h 384788"/>
                    <a:gd name="connsiteX2-55" fmla="*/ 2298861 w 2298861"/>
                    <a:gd name="connsiteY2-56" fmla="*/ 384788 h 384788"/>
                    <a:gd name="connsiteX3-57" fmla="*/ 435428 w 2298861"/>
                    <a:gd name="connsiteY3-58" fmla="*/ 346953 h 384788"/>
                    <a:gd name="connsiteX4-59" fmla="*/ 0 w 2298861"/>
                    <a:gd name="connsiteY4-60" fmla="*/ 0 h 384788"/>
                    <a:gd name="connsiteX0-61" fmla="*/ 0 w 2269832"/>
                    <a:gd name="connsiteY0-62" fmla="*/ 0 h 408108"/>
                    <a:gd name="connsiteX1-63" fmla="*/ 1631204 w 2269832"/>
                    <a:gd name="connsiteY1-64" fmla="*/ 23320 h 408108"/>
                    <a:gd name="connsiteX2-65" fmla="*/ 2269832 w 2269832"/>
                    <a:gd name="connsiteY2-66" fmla="*/ 408108 h 408108"/>
                    <a:gd name="connsiteX3-67" fmla="*/ 435428 w 2269832"/>
                    <a:gd name="connsiteY3-68" fmla="*/ 346953 h 408108"/>
                    <a:gd name="connsiteX4-69" fmla="*/ 0 w 2269832"/>
                    <a:gd name="connsiteY4-70" fmla="*/ 0 h 408108"/>
                    <a:gd name="connsiteX0-71" fmla="*/ 0 w 2269832"/>
                    <a:gd name="connsiteY0-72" fmla="*/ 69962 h 478070"/>
                    <a:gd name="connsiteX1-73" fmla="*/ 1645718 w 2269832"/>
                    <a:gd name="connsiteY1-74" fmla="*/ 0 h 478070"/>
                    <a:gd name="connsiteX2-75" fmla="*/ 2269832 w 2269832"/>
                    <a:gd name="connsiteY2-76" fmla="*/ 478070 h 478070"/>
                    <a:gd name="connsiteX3-77" fmla="*/ 435428 w 2269832"/>
                    <a:gd name="connsiteY3-78" fmla="*/ 416915 h 478070"/>
                    <a:gd name="connsiteX4-79" fmla="*/ 0 w 2269832"/>
                    <a:gd name="connsiteY4-80" fmla="*/ 69962 h 478070"/>
                    <a:gd name="connsiteX0-81" fmla="*/ 0 w 2269832"/>
                    <a:gd name="connsiteY0-82" fmla="*/ 69962 h 486876"/>
                    <a:gd name="connsiteX1-83" fmla="*/ 1645718 w 2269832"/>
                    <a:gd name="connsiteY1-84" fmla="*/ 0 h 486876"/>
                    <a:gd name="connsiteX2-85" fmla="*/ 2269832 w 2269832"/>
                    <a:gd name="connsiteY2-86" fmla="*/ 478070 h 486876"/>
                    <a:gd name="connsiteX3-87" fmla="*/ 464456 w 2269832"/>
                    <a:gd name="connsiteY3-88" fmla="*/ 486876 h 486876"/>
                    <a:gd name="connsiteX4-89" fmla="*/ 0 w 2269832"/>
                    <a:gd name="connsiteY4-90" fmla="*/ 69962 h 48687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269832" h="486876">
                      <a:moveTo>
                        <a:pt x="0" y="69962"/>
                      </a:moveTo>
                      <a:lnTo>
                        <a:pt x="1645718" y="0"/>
                      </a:lnTo>
                      <a:lnTo>
                        <a:pt x="2269832" y="478070"/>
                      </a:lnTo>
                      <a:lnTo>
                        <a:pt x="464456" y="486876"/>
                      </a:lnTo>
                      <a:lnTo>
                        <a:pt x="0" y="69962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49" name="矩形 24"/>
                <p:cNvSpPr/>
                <p:nvPr/>
              </p:nvSpPr>
              <p:spPr>
                <a:xfrm>
                  <a:off x="4793959" y="4274428"/>
                  <a:ext cx="681360" cy="157325"/>
                </a:xfrm>
                <a:custGeom>
                  <a:avLst/>
                  <a:gdLst>
                    <a:gd name="connsiteX0" fmla="*/ 0 w 1834404"/>
                    <a:gd name="connsiteY0" fmla="*/ 0 h 720080"/>
                    <a:gd name="connsiteX1" fmla="*/ 1834404 w 1834404"/>
                    <a:gd name="connsiteY1" fmla="*/ 0 h 720080"/>
                    <a:gd name="connsiteX2" fmla="*/ 1834404 w 1834404"/>
                    <a:gd name="connsiteY2" fmla="*/ 720080 h 720080"/>
                    <a:gd name="connsiteX3" fmla="*/ 0 w 1834404"/>
                    <a:gd name="connsiteY3" fmla="*/ 720080 h 720080"/>
                    <a:gd name="connsiteX4" fmla="*/ 0 w 1834404"/>
                    <a:gd name="connsiteY4" fmla="*/ 0 h 720080"/>
                    <a:gd name="connsiteX0-1" fmla="*/ 0 w 2284347"/>
                    <a:gd name="connsiteY0-2" fmla="*/ 0 h 720080"/>
                    <a:gd name="connsiteX1-3" fmla="*/ 1834404 w 2284347"/>
                    <a:gd name="connsiteY1-4" fmla="*/ 0 h 720080"/>
                    <a:gd name="connsiteX2-5" fmla="*/ 2284347 w 2284347"/>
                    <a:gd name="connsiteY2-6" fmla="*/ 720080 h 720080"/>
                    <a:gd name="connsiteX3-7" fmla="*/ 0 w 2284347"/>
                    <a:gd name="connsiteY3-8" fmla="*/ 720080 h 720080"/>
                    <a:gd name="connsiteX4-9" fmla="*/ 0 w 2284347"/>
                    <a:gd name="connsiteY4-10" fmla="*/ 0 h 720080"/>
                    <a:gd name="connsiteX0-11" fmla="*/ 0 w 2284347"/>
                    <a:gd name="connsiteY0-12" fmla="*/ 0 h 720080"/>
                    <a:gd name="connsiteX1-13" fmla="*/ 1834404 w 2284347"/>
                    <a:gd name="connsiteY1-14" fmla="*/ 0 h 720080"/>
                    <a:gd name="connsiteX2-15" fmla="*/ 2284347 w 2284347"/>
                    <a:gd name="connsiteY2-16" fmla="*/ 720080 h 720080"/>
                    <a:gd name="connsiteX3-17" fmla="*/ 1204685 w 2284347"/>
                    <a:gd name="connsiteY3-18" fmla="*/ 720080 h 720080"/>
                    <a:gd name="connsiteX4-19" fmla="*/ 0 w 2284347"/>
                    <a:gd name="connsiteY4-20" fmla="*/ 0 h 720080"/>
                    <a:gd name="connsiteX0-21" fmla="*/ 0 w 3155204"/>
                    <a:gd name="connsiteY0-22" fmla="*/ 0 h 734594"/>
                    <a:gd name="connsiteX1-23" fmla="*/ 1834404 w 3155204"/>
                    <a:gd name="connsiteY1-24" fmla="*/ 0 h 734594"/>
                    <a:gd name="connsiteX2-25" fmla="*/ 3155204 w 3155204"/>
                    <a:gd name="connsiteY2-26" fmla="*/ 734594 h 734594"/>
                    <a:gd name="connsiteX3-27" fmla="*/ 1204685 w 3155204"/>
                    <a:gd name="connsiteY3-28" fmla="*/ 720080 h 734594"/>
                    <a:gd name="connsiteX4-29" fmla="*/ 0 w 3155204"/>
                    <a:gd name="connsiteY4-30" fmla="*/ 0 h 734594"/>
                    <a:gd name="connsiteX0-31" fmla="*/ 0 w 3155204"/>
                    <a:gd name="connsiteY0-32" fmla="*/ 0 h 734594"/>
                    <a:gd name="connsiteX1-33" fmla="*/ 1834404 w 3155204"/>
                    <a:gd name="connsiteY1-34" fmla="*/ 0 h 734594"/>
                    <a:gd name="connsiteX2-35" fmla="*/ 3155204 w 3155204"/>
                    <a:gd name="connsiteY2-36" fmla="*/ 734594 h 734594"/>
                    <a:gd name="connsiteX3-37" fmla="*/ 435428 w 3155204"/>
                    <a:gd name="connsiteY3-38" fmla="*/ 346953 h 734594"/>
                    <a:gd name="connsiteX4-39" fmla="*/ 0 w 3155204"/>
                    <a:gd name="connsiteY4-40" fmla="*/ 0 h 734594"/>
                    <a:gd name="connsiteX0-41" fmla="*/ 0 w 2298861"/>
                    <a:gd name="connsiteY0-42" fmla="*/ 0 h 384788"/>
                    <a:gd name="connsiteX1-43" fmla="*/ 1834404 w 2298861"/>
                    <a:gd name="connsiteY1-44" fmla="*/ 0 h 384788"/>
                    <a:gd name="connsiteX2-45" fmla="*/ 2298861 w 2298861"/>
                    <a:gd name="connsiteY2-46" fmla="*/ 384788 h 384788"/>
                    <a:gd name="connsiteX3-47" fmla="*/ 435428 w 2298861"/>
                    <a:gd name="connsiteY3-48" fmla="*/ 346953 h 384788"/>
                    <a:gd name="connsiteX4-49" fmla="*/ 0 w 2298861"/>
                    <a:gd name="connsiteY4-50" fmla="*/ 0 h 384788"/>
                    <a:gd name="connsiteX0-51" fmla="*/ 0 w 2298861"/>
                    <a:gd name="connsiteY0-52" fmla="*/ 0 h 384788"/>
                    <a:gd name="connsiteX1-53" fmla="*/ 1631204 w 2298861"/>
                    <a:gd name="connsiteY1-54" fmla="*/ 23320 h 384788"/>
                    <a:gd name="connsiteX2-55" fmla="*/ 2298861 w 2298861"/>
                    <a:gd name="connsiteY2-56" fmla="*/ 384788 h 384788"/>
                    <a:gd name="connsiteX3-57" fmla="*/ 435428 w 2298861"/>
                    <a:gd name="connsiteY3-58" fmla="*/ 346953 h 384788"/>
                    <a:gd name="connsiteX4-59" fmla="*/ 0 w 2298861"/>
                    <a:gd name="connsiteY4-60" fmla="*/ 0 h 384788"/>
                    <a:gd name="connsiteX0-61" fmla="*/ 0 w 2269832"/>
                    <a:gd name="connsiteY0-62" fmla="*/ 0 h 408108"/>
                    <a:gd name="connsiteX1-63" fmla="*/ 1631204 w 2269832"/>
                    <a:gd name="connsiteY1-64" fmla="*/ 23320 h 408108"/>
                    <a:gd name="connsiteX2-65" fmla="*/ 2269832 w 2269832"/>
                    <a:gd name="connsiteY2-66" fmla="*/ 408108 h 408108"/>
                    <a:gd name="connsiteX3-67" fmla="*/ 435428 w 2269832"/>
                    <a:gd name="connsiteY3-68" fmla="*/ 346953 h 408108"/>
                    <a:gd name="connsiteX4-69" fmla="*/ 0 w 2269832"/>
                    <a:gd name="connsiteY4-70" fmla="*/ 0 h 408108"/>
                    <a:gd name="connsiteX0-71" fmla="*/ 0 w 2269832"/>
                    <a:gd name="connsiteY0-72" fmla="*/ 69962 h 478070"/>
                    <a:gd name="connsiteX1-73" fmla="*/ 1645718 w 2269832"/>
                    <a:gd name="connsiteY1-74" fmla="*/ 0 h 478070"/>
                    <a:gd name="connsiteX2-75" fmla="*/ 2269832 w 2269832"/>
                    <a:gd name="connsiteY2-76" fmla="*/ 478070 h 478070"/>
                    <a:gd name="connsiteX3-77" fmla="*/ 435428 w 2269832"/>
                    <a:gd name="connsiteY3-78" fmla="*/ 416915 h 478070"/>
                    <a:gd name="connsiteX4-79" fmla="*/ 0 w 2269832"/>
                    <a:gd name="connsiteY4-80" fmla="*/ 69962 h 478070"/>
                    <a:gd name="connsiteX0-81" fmla="*/ 0 w 2269832"/>
                    <a:gd name="connsiteY0-82" fmla="*/ 69962 h 486876"/>
                    <a:gd name="connsiteX1-83" fmla="*/ 1645718 w 2269832"/>
                    <a:gd name="connsiteY1-84" fmla="*/ 0 h 486876"/>
                    <a:gd name="connsiteX2-85" fmla="*/ 2269832 w 2269832"/>
                    <a:gd name="connsiteY2-86" fmla="*/ 478070 h 486876"/>
                    <a:gd name="connsiteX3-87" fmla="*/ 464456 w 2269832"/>
                    <a:gd name="connsiteY3-88" fmla="*/ 486876 h 486876"/>
                    <a:gd name="connsiteX4-89" fmla="*/ 0 w 2269832"/>
                    <a:gd name="connsiteY4-90" fmla="*/ 69962 h 486876"/>
                    <a:gd name="connsiteX0-91" fmla="*/ 0 w 2269832"/>
                    <a:gd name="connsiteY0-92" fmla="*/ 114065 h 530979"/>
                    <a:gd name="connsiteX1-93" fmla="*/ 857325 w 2269832"/>
                    <a:gd name="connsiteY1-94" fmla="*/ 0 h 530979"/>
                    <a:gd name="connsiteX2-95" fmla="*/ 2269832 w 2269832"/>
                    <a:gd name="connsiteY2-96" fmla="*/ 522173 h 530979"/>
                    <a:gd name="connsiteX3-97" fmla="*/ 464456 w 2269832"/>
                    <a:gd name="connsiteY3-98" fmla="*/ 530979 h 530979"/>
                    <a:gd name="connsiteX4-99" fmla="*/ 0 w 2269832"/>
                    <a:gd name="connsiteY4-100" fmla="*/ 114065 h 530979"/>
                    <a:gd name="connsiteX0-101" fmla="*/ 0 w 2269832"/>
                    <a:gd name="connsiteY0-102" fmla="*/ 114065 h 522173"/>
                    <a:gd name="connsiteX1-103" fmla="*/ 857325 w 2269832"/>
                    <a:gd name="connsiteY1-104" fmla="*/ 0 h 522173"/>
                    <a:gd name="connsiteX2-105" fmla="*/ 2269832 w 2269832"/>
                    <a:gd name="connsiteY2-106" fmla="*/ 522173 h 522173"/>
                    <a:gd name="connsiteX3-107" fmla="*/ 1206471 w 2269832"/>
                    <a:gd name="connsiteY3-108" fmla="*/ 486873 h 522173"/>
                    <a:gd name="connsiteX4-109" fmla="*/ 0 w 2269832"/>
                    <a:gd name="connsiteY4-110" fmla="*/ 114065 h 522173"/>
                    <a:gd name="connsiteX0-111" fmla="*/ 0 w 2269832"/>
                    <a:gd name="connsiteY0-112" fmla="*/ 69959 h 478067"/>
                    <a:gd name="connsiteX1-113" fmla="*/ 1228332 w 2269832"/>
                    <a:gd name="connsiteY1-114" fmla="*/ 0 h 478067"/>
                    <a:gd name="connsiteX2-115" fmla="*/ 2269832 w 2269832"/>
                    <a:gd name="connsiteY2-116" fmla="*/ 478067 h 478067"/>
                    <a:gd name="connsiteX3-117" fmla="*/ 1206471 w 2269832"/>
                    <a:gd name="connsiteY3-118" fmla="*/ 442767 h 478067"/>
                    <a:gd name="connsiteX4-119" fmla="*/ 0 w 2269832"/>
                    <a:gd name="connsiteY4-120" fmla="*/ 69959 h 478067"/>
                    <a:gd name="connsiteX0-121" fmla="*/ 0 w 2362585"/>
                    <a:gd name="connsiteY0-122" fmla="*/ 69959 h 478067"/>
                    <a:gd name="connsiteX1-123" fmla="*/ 1228332 w 2362585"/>
                    <a:gd name="connsiteY1-124" fmla="*/ 0 h 478067"/>
                    <a:gd name="connsiteX2-125" fmla="*/ 2362585 w 2362585"/>
                    <a:gd name="connsiteY2-126" fmla="*/ 478067 h 478067"/>
                    <a:gd name="connsiteX3-127" fmla="*/ 1206471 w 2362585"/>
                    <a:gd name="connsiteY3-128" fmla="*/ 442767 h 478067"/>
                    <a:gd name="connsiteX4-129" fmla="*/ 0 w 2362585"/>
                    <a:gd name="connsiteY4-130" fmla="*/ 69959 h 478067"/>
                    <a:gd name="connsiteX0-131" fmla="*/ 0 w 2177078"/>
                    <a:gd name="connsiteY0-132" fmla="*/ 25853 h 478067"/>
                    <a:gd name="connsiteX1-133" fmla="*/ 1042825 w 2177078"/>
                    <a:gd name="connsiteY1-134" fmla="*/ 0 h 478067"/>
                    <a:gd name="connsiteX2-135" fmla="*/ 2177078 w 2177078"/>
                    <a:gd name="connsiteY2-136" fmla="*/ 478067 h 478067"/>
                    <a:gd name="connsiteX3-137" fmla="*/ 1020964 w 2177078"/>
                    <a:gd name="connsiteY3-138" fmla="*/ 442767 h 478067"/>
                    <a:gd name="connsiteX4-139" fmla="*/ 0 w 2177078"/>
                    <a:gd name="connsiteY4-140" fmla="*/ 25853 h 47806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77078" h="478067">
                      <a:moveTo>
                        <a:pt x="0" y="25853"/>
                      </a:moveTo>
                      <a:lnTo>
                        <a:pt x="1042825" y="0"/>
                      </a:lnTo>
                      <a:lnTo>
                        <a:pt x="2177078" y="478067"/>
                      </a:lnTo>
                      <a:lnTo>
                        <a:pt x="1020964" y="442767"/>
                      </a:lnTo>
                      <a:lnTo>
                        <a:pt x="0" y="25853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 flipH="1" flipV="1">
                  <a:off x="4061657" y="4180816"/>
                  <a:ext cx="514469" cy="258212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2238524" y="2093438"/>
                <a:ext cx="1909360" cy="583786"/>
                <a:chOff x="2238524" y="2093438"/>
                <a:chExt cx="1909360" cy="583786"/>
              </a:xfrm>
            </p:grpSpPr>
            <p:sp>
              <p:nvSpPr>
                <p:cNvPr id="52" name="剪去单角的矩形 3"/>
                <p:cNvSpPr/>
                <p:nvPr/>
              </p:nvSpPr>
              <p:spPr>
                <a:xfrm flipH="1">
                  <a:off x="2238524" y="2093438"/>
                  <a:ext cx="1909360" cy="583786"/>
                </a:xfrm>
                <a:custGeom>
                  <a:avLst/>
                  <a:gdLst>
                    <a:gd name="connsiteX0" fmla="*/ 0 w 1440160"/>
                    <a:gd name="connsiteY0" fmla="*/ 0 h 576064"/>
                    <a:gd name="connsiteX1" fmla="*/ 1344147 w 1440160"/>
                    <a:gd name="connsiteY1" fmla="*/ 0 h 576064"/>
                    <a:gd name="connsiteX2" fmla="*/ 1440160 w 1440160"/>
                    <a:gd name="connsiteY2" fmla="*/ 96013 h 576064"/>
                    <a:gd name="connsiteX3" fmla="*/ 1440160 w 1440160"/>
                    <a:gd name="connsiteY3" fmla="*/ 576064 h 576064"/>
                    <a:gd name="connsiteX4" fmla="*/ 0 w 1440160"/>
                    <a:gd name="connsiteY4" fmla="*/ 576064 h 576064"/>
                    <a:gd name="connsiteX5" fmla="*/ 0 w 1440160"/>
                    <a:gd name="connsiteY5" fmla="*/ 0 h 576064"/>
                    <a:gd name="connsiteX0-1" fmla="*/ 0 w 1440160"/>
                    <a:gd name="connsiteY0-2" fmla="*/ 0 h 576064"/>
                    <a:gd name="connsiteX1-3" fmla="*/ 807118 w 1440160"/>
                    <a:gd name="connsiteY1-4" fmla="*/ 0 h 576064"/>
                    <a:gd name="connsiteX2-5" fmla="*/ 1440160 w 1440160"/>
                    <a:gd name="connsiteY2-6" fmla="*/ 96013 h 576064"/>
                    <a:gd name="connsiteX3-7" fmla="*/ 1440160 w 1440160"/>
                    <a:gd name="connsiteY3-8" fmla="*/ 576064 h 576064"/>
                    <a:gd name="connsiteX4-9" fmla="*/ 0 w 1440160"/>
                    <a:gd name="connsiteY4-10" fmla="*/ 576064 h 576064"/>
                    <a:gd name="connsiteX5-11" fmla="*/ 0 w 1440160"/>
                    <a:gd name="connsiteY5-12" fmla="*/ 0 h 576064"/>
                    <a:gd name="connsiteX0-13" fmla="*/ 0 w 1440160"/>
                    <a:gd name="connsiteY0-14" fmla="*/ 0 h 576064"/>
                    <a:gd name="connsiteX1-15" fmla="*/ 807118 w 1440160"/>
                    <a:gd name="connsiteY1-16" fmla="*/ 0 h 576064"/>
                    <a:gd name="connsiteX2-17" fmla="*/ 1440160 w 1440160"/>
                    <a:gd name="connsiteY2-18" fmla="*/ 328242 h 576064"/>
                    <a:gd name="connsiteX3-19" fmla="*/ 1440160 w 1440160"/>
                    <a:gd name="connsiteY3-20" fmla="*/ 576064 h 576064"/>
                    <a:gd name="connsiteX4-21" fmla="*/ 0 w 1440160"/>
                    <a:gd name="connsiteY4-22" fmla="*/ 576064 h 576064"/>
                    <a:gd name="connsiteX5-23" fmla="*/ 0 w 1440160"/>
                    <a:gd name="connsiteY5-24" fmla="*/ 0 h 576064"/>
                    <a:gd name="connsiteX0-25" fmla="*/ 0 w 1440160"/>
                    <a:gd name="connsiteY0-26" fmla="*/ 0 h 576064"/>
                    <a:gd name="connsiteX1-27" fmla="*/ 911622 w 1440160"/>
                    <a:gd name="connsiteY1-28" fmla="*/ 14515 h 576064"/>
                    <a:gd name="connsiteX2-29" fmla="*/ 1440160 w 1440160"/>
                    <a:gd name="connsiteY2-30" fmla="*/ 328242 h 576064"/>
                    <a:gd name="connsiteX3-31" fmla="*/ 1440160 w 1440160"/>
                    <a:gd name="connsiteY3-32" fmla="*/ 576064 h 576064"/>
                    <a:gd name="connsiteX4-33" fmla="*/ 0 w 1440160"/>
                    <a:gd name="connsiteY4-34" fmla="*/ 576064 h 576064"/>
                    <a:gd name="connsiteX5-35" fmla="*/ 0 w 1440160"/>
                    <a:gd name="connsiteY5-36" fmla="*/ 0 h 576064"/>
                    <a:gd name="connsiteX0-37" fmla="*/ 0 w 1440160"/>
                    <a:gd name="connsiteY0-38" fmla="*/ 0 h 576064"/>
                    <a:gd name="connsiteX1-39" fmla="*/ 911622 w 1440160"/>
                    <a:gd name="connsiteY1-40" fmla="*/ 0 h 576064"/>
                    <a:gd name="connsiteX2-41" fmla="*/ 1440160 w 1440160"/>
                    <a:gd name="connsiteY2-42" fmla="*/ 328242 h 576064"/>
                    <a:gd name="connsiteX3-43" fmla="*/ 1440160 w 1440160"/>
                    <a:gd name="connsiteY3-44" fmla="*/ 576064 h 576064"/>
                    <a:gd name="connsiteX4-45" fmla="*/ 0 w 1440160"/>
                    <a:gd name="connsiteY4-46" fmla="*/ 576064 h 576064"/>
                    <a:gd name="connsiteX5-47" fmla="*/ 0 w 1440160"/>
                    <a:gd name="connsiteY5-48" fmla="*/ 0 h 57606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1440160" h="576064">
                      <a:moveTo>
                        <a:pt x="0" y="0"/>
                      </a:moveTo>
                      <a:lnTo>
                        <a:pt x="911622" y="0"/>
                      </a:lnTo>
                      <a:lnTo>
                        <a:pt x="1440160" y="328242"/>
                      </a:lnTo>
                      <a:lnTo>
                        <a:pt x="1440160" y="576064"/>
                      </a:lnTo>
                      <a:lnTo>
                        <a:pt x="0" y="5760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3471289" y="2093438"/>
                  <a:ext cx="381347" cy="364867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6438528" y="2536818"/>
                <a:ext cx="535226" cy="871246"/>
                <a:chOff x="6438528" y="2536818"/>
                <a:chExt cx="535226" cy="871246"/>
              </a:xfrm>
            </p:grpSpPr>
            <p:sp>
              <p:nvSpPr>
                <p:cNvPr id="56" name="矩形 60"/>
                <p:cNvSpPr/>
                <p:nvPr/>
              </p:nvSpPr>
              <p:spPr>
                <a:xfrm>
                  <a:off x="6438528" y="2536818"/>
                  <a:ext cx="534983" cy="871246"/>
                </a:xfrm>
                <a:custGeom>
                  <a:avLst/>
                  <a:gdLst>
                    <a:gd name="connsiteX0" fmla="*/ 0 w 1006016"/>
                    <a:gd name="connsiteY0" fmla="*/ 0 h 569437"/>
                    <a:gd name="connsiteX1" fmla="*/ 1006016 w 1006016"/>
                    <a:gd name="connsiteY1" fmla="*/ 0 h 569437"/>
                    <a:gd name="connsiteX2" fmla="*/ 1006016 w 1006016"/>
                    <a:gd name="connsiteY2" fmla="*/ 569437 h 569437"/>
                    <a:gd name="connsiteX3" fmla="*/ 0 w 1006016"/>
                    <a:gd name="connsiteY3" fmla="*/ 569437 h 569437"/>
                    <a:gd name="connsiteX4" fmla="*/ 0 w 1006016"/>
                    <a:gd name="connsiteY4" fmla="*/ 0 h 569437"/>
                    <a:gd name="connsiteX0-1" fmla="*/ 0 w 1006016"/>
                    <a:gd name="connsiteY0-2" fmla="*/ 0 h 859722"/>
                    <a:gd name="connsiteX1-3" fmla="*/ 1006016 w 1006016"/>
                    <a:gd name="connsiteY1-4" fmla="*/ 0 h 859722"/>
                    <a:gd name="connsiteX2-5" fmla="*/ 512531 w 1006016"/>
                    <a:gd name="connsiteY2-6" fmla="*/ 859722 h 859722"/>
                    <a:gd name="connsiteX3-7" fmla="*/ 0 w 1006016"/>
                    <a:gd name="connsiteY3-8" fmla="*/ 569437 h 859722"/>
                    <a:gd name="connsiteX4-9" fmla="*/ 0 w 1006016"/>
                    <a:gd name="connsiteY4-10" fmla="*/ 0 h 859722"/>
                    <a:gd name="connsiteX0-11" fmla="*/ 0 w 512531"/>
                    <a:gd name="connsiteY0-12" fmla="*/ 0 h 859722"/>
                    <a:gd name="connsiteX1-13" fmla="*/ 498016 w 512531"/>
                    <a:gd name="connsiteY1-14" fmla="*/ 275771 h 859722"/>
                    <a:gd name="connsiteX2-15" fmla="*/ 512531 w 512531"/>
                    <a:gd name="connsiteY2-16" fmla="*/ 859722 h 859722"/>
                    <a:gd name="connsiteX3-17" fmla="*/ 0 w 512531"/>
                    <a:gd name="connsiteY3-18" fmla="*/ 569437 h 859722"/>
                    <a:gd name="connsiteX4-19" fmla="*/ 0 w 512531"/>
                    <a:gd name="connsiteY4-20" fmla="*/ 0 h 85972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512531" h="859722">
                      <a:moveTo>
                        <a:pt x="0" y="0"/>
                      </a:moveTo>
                      <a:lnTo>
                        <a:pt x="498016" y="275771"/>
                      </a:lnTo>
                      <a:lnTo>
                        <a:pt x="512531" y="859722"/>
                      </a:lnTo>
                      <a:lnTo>
                        <a:pt x="0" y="5694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58" name="矩形 60"/>
                <p:cNvSpPr/>
                <p:nvPr/>
              </p:nvSpPr>
              <p:spPr>
                <a:xfrm>
                  <a:off x="6626714" y="2656331"/>
                  <a:ext cx="347040" cy="537732"/>
                </a:xfrm>
                <a:custGeom>
                  <a:avLst/>
                  <a:gdLst>
                    <a:gd name="connsiteX0" fmla="*/ 0 w 1006016"/>
                    <a:gd name="connsiteY0" fmla="*/ 0 h 569437"/>
                    <a:gd name="connsiteX1" fmla="*/ 1006016 w 1006016"/>
                    <a:gd name="connsiteY1" fmla="*/ 0 h 569437"/>
                    <a:gd name="connsiteX2" fmla="*/ 1006016 w 1006016"/>
                    <a:gd name="connsiteY2" fmla="*/ 569437 h 569437"/>
                    <a:gd name="connsiteX3" fmla="*/ 0 w 1006016"/>
                    <a:gd name="connsiteY3" fmla="*/ 569437 h 569437"/>
                    <a:gd name="connsiteX4" fmla="*/ 0 w 1006016"/>
                    <a:gd name="connsiteY4" fmla="*/ 0 h 569437"/>
                    <a:gd name="connsiteX0-1" fmla="*/ 0 w 1006016"/>
                    <a:gd name="connsiteY0-2" fmla="*/ 0 h 859722"/>
                    <a:gd name="connsiteX1-3" fmla="*/ 1006016 w 1006016"/>
                    <a:gd name="connsiteY1-4" fmla="*/ 0 h 859722"/>
                    <a:gd name="connsiteX2-5" fmla="*/ 512531 w 1006016"/>
                    <a:gd name="connsiteY2-6" fmla="*/ 859722 h 859722"/>
                    <a:gd name="connsiteX3-7" fmla="*/ 0 w 1006016"/>
                    <a:gd name="connsiteY3-8" fmla="*/ 569437 h 859722"/>
                    <a:gd name="connsiteX4-9" fmla="*/ 0 w 1006016"/>
                    <a:gd name="connsiteY4-10" fmla="*/ 0 h 859722"/>
                    <a:gd name="connsiteX0-11" fmla="*/ 0 w 512531"/>
                    <a:gd name="connsiteY0-12" fmla="*/ 0 h 859722"/>
                    <a:gd name="connsiteX1-13" fmla="*/ 498016 w 512531"/>
                    <a:gd name="connsiteY1-14" fmla="*/ 275771 h 859722"/>
                    <a:gd name="connsiteX2-15" fmla="*/ 512531 w 512531"/>
                    <a:gd name="connsiteY2-16" fmla="*/ 859722 h 859722"/>
                    <a:gd name="connsiteX3-17" fmla="*/ 0 w 512531"/>
                    <a:gd name="connsiteY3-18" fmla="*/ 569437 h 859722"/>
                    <a:gd name="connsiteX4-19" fmla="*/ 0 w 512531"/>
                    <a:gd name="connsiteY4-20" fmla="*/ 0 h 859722"/>
                    <a:gd name="connsiteX0-21" fmla="*/ 0 w 512531"/>
                    <a:gd name="connsiteY0-22" fmla="*/ 153349 h 1013071"/>
                    <a:gd name="connsiteX1-23" fmla="*/ 478234 w 512531"/>
                    <a:gd name="connsiteY1-24" fmla="*/ 0 h 1013071"/>
                    <a:gd name="connsiteX2-25" fmla="*/ 512531 w 512531"/>
                    <a:gd name="connsiteY2-26" fmla="*/ 1013071 h 1013071"/>
                    <a:gd name="connsiteX3-27" fmla="*/ 0 w 512531"/>
                    <a:gd name="connsiteY3-28" fmla="*/ 722786 h 1013071"/>
                    <a:gd name="connsiteX4-29" fmla="*/ 0 w 512531"/>
                    <a:gd name="connsiteY4-30" fmla="*/ 153349 h 1013071"/>
                    <a:gd name="connsiteX0-31" fmla="*/ 39561 w 512531"/>
                    <a:gd name="connsiteY0-32" fmla="*/ 0 h 1227540"/>
                    <a:gd name="connsiteX1-33" fmla="*/ 478234 w 512531"/>
                    <a:gd name="connsiteY1-34" fmla="*/ 214469 h 1227540"/>
                    <a:gd name="connsiteX2-35" fmla="*/ 512531 w 512531"/>
                    <a:gd name="connsiteY2-36" fmla="*/ 1227540 h 1227540"/>
                    <a:gd name="connsiteX3-37" fmla="*/ 0 w 512531"/>
                    <a:gd name="connsiteY3-38" fmla="*/ 937255 h 1227540"/>
                    <a:gd name="connsiteX4-39" fmla="*/ 39561 w 512531"/>
                    <a:gd name="connsiteY4-40" fmla="*/ 0 h 1227540"/>
                    <a:gd name="connsiteX0-41" fmla="*/ 39561 w 512531"/>
                    <a:gd name="connsiteY0-42" fmla="*/ 0 h 1227540"/>
                    <a:gd name="connsiteX1-43" fmla="*/ 498015 w 512531"/>
                    <a:gd name="connsiteY1-44" fmla="*/ 337074 h 1227540"/>
                    <a:gd name="connsiteX2-45" fmla="*/ 512531 w 512531"/>
                    <a:gd name="connsiteY2-46" fmla="*/ 1227540 h 1227540"/>
                    <a:gd name="connsiteX3-47" fmla="*/ 0 w 512531"/>
                    <a:gd name="connsiteY3-48" fmla="*/ 937255 h 1227540"/>
                    <a:gd name="connsiteX4-49" fmla="*/ 39561 w 512531"/>
                    <a:gd name="connsiteY4-50" fmla="*/ 0 h 1227540"/>
                    <a:gd name="connsiteX0-51" fmla="*/ 39561 w 498015"/>
                    <a:gd name="connsiteY0-52" fmla="*/ 0 h 1166238"/>
                    <a:gd name="connsiteX1-53" fmla="*/ 498015 w 498015"/>
                    <a:gd name="connsiteY1-54" fmla="*/ 337074 h 1166238"/>
                    <a:gd name="connsiteX2-55" fmla="*/ 453187 w 498015"/>
                    <a:gd name="connsiteY2-56" fmla="*/ 1166238 h 1166238"/>
                    <a:gd name="connsiteX3-57" fmla="*/ 0 w 498015"/>
                    <a:gd name="connsiteY3-58" fmla="*/ 937255 h 1166238"/>
                    <a:gd name="connsiteX4-59" fmla="*/ 39561 w 498015"/>
                    <a:gd name="connsiteY4-60" fmla="*/ 0 h 1166238"/>
                    <a:gd name="connsiteX0-61" fmla="*/ 59343 w 517797"/>
                    <a:gd name="connsiteY0-62" fmla="*/ 0 h 1166238"/>
                    <a:gd name="connsiteX1-63" fmla="*/ 517797 w 517797"/>
                    <a:gd name="connsiteY1-64" fmla="*/ 337074 h 1166238"/>
                    <a:gd name="connsiteX2-65" fmla="*/ 472969 w 517797"/>
                    <a:gd name="connsiteY2-66" fmla="*/ 1166238 h 1166238"/>
                    <a:gd name="connsiteX3-67" fmla="*/ 0 w 517797"/>
                    <a:gd name="connsiteY3-68" fmla="*/ 814649 h 1166238"/>
                    <a:gd name="connsiteX4-69" fmla="*/ 59343 w 517797"/>
                    <a:gd name="connsiteY4-70" fmla="*/ 0 h 1166238"/>
                    <a:gd name="connsiteX0-71" fmla="*/ 59343 w 532313"/>
                    <a:gd name="connsiteY0-72" fmla="*/ 0 h 1135587"/>
                    <a:gd name="connsiteX1-73" fmla="*/ 517797 w 532313"/>
                    <a:gd name="connsiteY1-74" fmla="*/ 337074 h 1135587"/>
                    <a:gd name="connsiteX2-75" fmla="*/ 532313 w 532313"/>
                    <a:gd name="connsiteY2-76" fmla="*/ 1135587 h 1135587"/>
                    <a:gd name="connsiteX3-77" fmla="*/ 0 w 532313"/>
                    <a:gd name="connsiteY3-78" fmla="*/ 814649 h 1135587"/>
                    <a:gd name="connsiteX4-79" fmla="*/ 59343 w 532313"/>
                    <a:gd name="connsiteY4-80" fmla="*/ 0 h 1135587"/>
                    <a:gd name="connsiteX0-81" fmla="*/ -1 w 472969"/>
                    <a:gd name="connsiteY0-82" fmla="*/ 0 h 1135587"/>
                    <a:gd name="connsiteX1-83" fmla="*/ 458453 w 472969"/>
                    <a:gd name="connsiteY1-84" fmla="*/ 337074 h 1135587"/>
                    <a:gd name="connsiteX2-85" fmla="*/ 472969 w 472969"/>
                    <a:gd name="connsiteY2-86" fmla="*/ 1135587 h 1135587"/>
                    <a:gd name="connsiteX3-87" fmla="*/ 39562 w 472969"/>
                    <a:gd name="connsiteY3-88" fmla="*/ 845300 h 1135587"/>
                    <a:gd name="connsiteX4-89" fmla="*/ -1 w 472969"/>
                    <a:gd name="connsiteY4-90" fmla="*/ 0 h 1135587"/>
                    <a:gd name="connsiteX0-91" fmla="*/ 0 w 472970"/>
                    <a:gd name="connsiteY0-92" fmla="*/ 0 h 1135587"/>
                    <a:gd name="connsiteX1-93" fmla="*/ 458454 w 472970"/>
                    <a:gd name="connsiteY1-94" fmla="*/ 337074 h 1135587"/>
                    <a:gd name="connsiteX2-95" fmla="*/ 472970 w 472970"/>
                    <a:gd name="connsiteY2-96" fmla="*/ 1135587 h 1135587"/>
                    <a:gd name="connsiteX3-97" fmla="*/ 0 w 472970"/>
                    <a:gd name="connsiteY3-98" fmla="*/ 845300 h 1135587"/>
                    <a:gd name="connsiteX4-99" fmla="*/ 0 w 472970"/>
                    <a:gd name="connsiteY4-100" fmla="*/ 0 h 113558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472970" h="1135587">
                      <a:moveTo>
                        <a:pt x="0" y="0"/>
                      </a:moveTo>
                      <a:lnTo>
                        <a:pt x="458454" y="337074"/>
                      </a:lnTo>
                      <a:lnTo>
                        <a:pt x="472970" y="1135587"/>
                      </a:lnTo>
                      <a:lnTo>
                        <a:pt x="0" y="8453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  <p:cxnSp>
          <p:nvCxnSpPr>
            <p:cNvPr id="70" name="直接连接符 69"/>
            <p:cNvCxnSpPr/>
            <p:nvPr/>
          </p:nvCxnSpPr>
          <p:spPr>
            <a:xfrm>
              <a:off x="7844" y="4700"/>
              <a:ext cx="535" cy="22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344795" y="2393315"/>
            <a:ext cx="2248535" cy="1569085"/>
            <a:chOff x="8400" y="2460"/>
            <a:chExt cx="3562" cy="2442"/>
          </a:xfrm>
        </p:grpSpPr>
        <p:grpSp>
          <p:nvGrpSpPr>
            <p:cNvPr id="4" name="组合 3"/>
            <p:cNvGrpSpPr/>
            <p:nvPr/>
          </p:nvGrpSpPr>
          <p:grpSpPr>
            <a:xfrm>
              <a:off x="8400" y="2460"/>
              <a:ext cx="3551" cy="2442"/>
              <a:chOff x="8790" y="3279"/>
              <a:chExt cx="4733" cy="3255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8790" y="3279"/>
                <a:ext cx="4733" cy="3255"/>
                <a:chOff x="5940014" y="2702088"/>
                <a:chExt cx="2059225" cy="1209300"/>
              </a:xfrm>
            </p:grpSpPr>
            <p:sp>
              <p:nvSpPr>
                <p:cNvPr id="81" name="剪去单角的矩形 3"/>
                <p:cNvSpPr/>
                <p:nvPr/>
              </p:nvSpPr>
              <p:spPr>
                <a:xfrm flipH="1">
                  <a:off x="5940014" y="2707349"/>
                  <a:ext cx="1003640" cy="391954"/>
                </a:xfrm>
                <a:custGeom>
                  <a:avLst/>
                  <a:gdLst>
                    <a:gd name="connsiteX0" fmla="*/ 0 w 2307"/>
                    <a:gd name="connsiteY0" fmla="*/ 0 h 1055"/>
                    <a:gd name="connsiteX1" fmla="*/ 1493 w 2307"/>
                    <a:gd name="connsiteY1" fmla="*/ 3 h 1055"/>
                    <a:gd name="connsiteX2" fmla="*/ 2303 w 2307"/>
                    <a:gd name="connsiteY2" fmla="*/ 573 h 1055"/>
                    <a:gd name="connsiteX3" fmla="*/ 2307 w 2307"/>
                    <a:gd name="connsiteY3" fmla="*/ 1055 h 1055"/>
                    <a:gd name="connsiteX4" fmla="*/ 0 w 2307"/>
                    <a:gd name="connsiteY4" fmla="*/ 1055 h 1055"/>
                    <a:gd name="connsiteX5" fmla="*/ 0 w 2307"/>
                    <a:gd name="connsiteY5" fmla="*/ 0 h 1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07" h="1055">
                      <a:moveTo>
                        <a:pt x="0" y="0"/>
                      </a:moveTo>
                      <a:lnTo>
                        <a:pt x="1493" y="3"/>
                      </a:lnTo>
                      <a:lnTo>
                        <a:pt x="2303" y="573"/>
                      </a:lnTo>
                      <a:lnTo>
                        <a:pt x="2307" y="1055"/>
                      </a:lnTo>
                      <a:lnTo>
                        <a:pt x="0" y="10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5940014" y="3535781"/>
                  <a:ext cx="1003640" cy="375607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  <p:grpSp>
              <p:nvGrpSpPr>
                <p:cNvPr id="83" name="组合 82"/>
                <p:cNvGrpSpPr/>
                <p:nvPr/>
              </p:nvGrpSpPr>
              <p:grpSpPr>
                <a:xfrm>
                  <a:off x="7549405" y="2702088"/>
                  <a:ext cx="449834" cy="392213"/>
                  <a:chOff x="7549405" y="2702088"/>
                  <a:chExt cx="449834" cy="392213"/>
                </a:xfrm>
              </p:grpSpPr>
              <p:sp>
                <p:nvSpPr>
                  <p:cNvPr id="87" name="矩形 86"/>
                  <p:cNvSpPr/>
                  <p:nvPr/>
                </p:nvSpPr>
                <p:spPr>
                  <a:xfrm>
                    <a:off x="7549405" y="2702088"/>
                    <a:ext cx="449796" cy="392213"/>
                  </a:xfrm>
                  <a:prstGeom prst="rect">
                    <a:avLst/>
                  </a:prstGeom>
                  <a:noFill/>
                  <a:ln w="317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 sz="100"/>
                  </a:p>
                </p:txBody>
              </p: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7549406" y="2913427"/>
                    <a:ext cx="449833" cy="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4" name="矩形 83"/>
                <p:cNvSpPr/>
                <p:nvPr/>
              </p:nvSpPr>
              <p:spPr>
                <a:xfrm>
                  <a:off x="6515908" y="2709517"/>
                  <a:ext cx="311435" cy="264463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>
                  <a:off x="6529060" y="3643522"/>
                  <a:ext cx="311489" cy="267866"/>
                </a:xfrm>
                <a:prstGeom prst="rect">
                  <a:avLst/>
                </a:prstGeom>
                <a:noFill/>
                <a:ln w="317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00"/>
                </a:p>
              </p:txBody>
            </p:sp>
          </p:grpSp>
          <p:cxnSp>
            <p:nvCxnSpPr>
              <p:cNvPr id="5" name="直接连接符 4"/>
              <p:cNvCxnSpPr/>
              <p:nvPr/>
            </p:nvCxnSpPr>
            <p:spPr>
              <a:xfrm>
                <a:off x="9592" y="5513"/>
                <a:ext cx="0" cy="1021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直接连接符 34"/>
            <p:cNvCxnSpPr/>
            <p:nvPr/>
          </p:nvCxnSpPr>
          <p:spPr>
            <a:xfrm>
              <a:off x="11396" y="2463"/>
              <a:ext cx="0" cy="567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396" y="3030"/>
              <a:ext cx="567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Par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64 -0.004352 L -0.124097 -0.00268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1257</Words>
  <Application>WPS 演示</Application>
  <PresentationFormat>全屏显示(4:3)</PresentationFormat>
  <Paragraphs>203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华文彩云</vt:lpstr>
      <vt:lpstr>华文隶书</vt:lpstr>
      <vt:lpstr>黑体</vt:lpstr>
      <vt:lpstr>Times New Roman</vt:lpstr>
      <vt:lpstr>_x000B__x000C_</vt:lpstr>
      <vt:lpstr>华文中宋</vt:lpstr>
      <vt:lpstr>Arial Unicode MS</vt:lpstr>
      <vt:lpstr>微软雅黑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164</cp:revision>
  <dcterms:created xsi:type="dcterms:W3CDTF">2016-09-11T06:24:00Z</dcterms:created>
  <dcterms:modified xsi:type="dcterms:W3CDTF">2016-10-20T01:33:22Z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